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9"/>
  </p:notesMasterIdLst>
  <p:sldIdLst>
    <p:sldId id="256" r:id="rId2"/>
    <p:sldId id="257" r:id="rId3"/>
    <p:sldId id="260" r:id="rId4"/>
    <p:sldId id="261" r:id="rId5"/>
    <p:sldId id="266" r:id="rId6"/>
    <p:sldId id="264" r:id="rId7"/>
    <p:sldId id="322" r:id="rId8"/>
    <p:sldId id="328" r:id="rId9"/>
    <p:sldId id="342" r:id="rId10"/>
    <p:sldId id="341" r:id="rId11"/>
    <p:sldId id="339" r:id="rId12"/>
    <p:sldId id="272" r:id="rId13"/>
    <p:sldId id="340" r:id="rId14"/>
    <p:sldId id="346" r:id="rId15"/>
    <p:sldId id="336" r:id="rId16"/>
    <p:sldId id="314" r:id="rId17"/>
    <p:sldId id="347" r:id="rId18"/>
    <p:sldId id="349" r:id="rId19"/>
    <p:sldId id="350" r:id="rId20"/>
    <p:sldId id="351" r:id="rId21"/>
    <p:sldId id="348" r:id="rId22"/>
    <p:sldId id="327" r:id="rId23"/>
    <p:sldId id="343" r:id="rId24"/>
    <p:sldId id="267" r:id="rId25"/>
    <p:sldId id="330" r:id="rId26"/>
    <p:sldId id="331" r:id="rId27"/>
    <p:sldId id="289" r:id="rId28"/>
  </p:sldIdLst>
  <p:sldSz cx="9144000" cy="5143500" type="screen16x9"/>
  <p:notesSz cx="6858000" cy="9144000"/>
  <p:embeddedFontLst>
    <p:embeddedFont>
      <p:font typeface="Bahiana" panose="020B0604020202020204" charset="0"/>
      <p:regular r:id="rId30"/>
    </p:embeddedFont>
    <p:embeddedFont>
      <p:font typeface="Bebas Neue" panose="020B0604020202020204" charset="0"/>
      <p:regular r:id="rId31"/>
    </p:embeddedFont>
    <p:embeddedFont>
      <p:font typeface="Didact Gothic"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789"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38F73-643C-43CB-8961-142CABABD197}">
  <a:tblStyle styleId="{1C838F73-643C-43CB-8961-142CABABD1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125" y="202"/>
      </p:cViewPr>
      <p:guideLst>
        <p:guide orient="horz" pos="1620"/>
        <p:guide pos="27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907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51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74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85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55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28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61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19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572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72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901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39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323b4e32e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323b4e32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575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477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4"/>
        <p:cNvGrpSpPr/>
        <p:nvPr/>
      </p:nvGrpSpPr>
      <p:grpSpPr>
        <a:xfrm>
          <a:off x="0" y="0"/>
          <a:ext cx="0" cy="0"/>
          <a:chOff x="0" y="0"/>
          <a:chExt cx="0" cy="0"/>
        </a:xfrm>
      </p:grpSpPr>
      <p:sp>
        <p:nvSpPr>
          <p:cNvPr id="7055" name="Google Shape;7055;gc323b4e32e_0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6" name="Google Shape;7056;gc323b4e32e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c52ef24844_0_17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c52ef24844_0_17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c323b4e32e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c323b4e32e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92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2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03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97264" y="-2508600"/>
            <a:ext cx="9517944" cy="7737118"/>
            <a:chOff x="-97264" y="-2508600"/>
            <a:chExt cx="9517944" cy="7737118"/>
          </a:xfrm>
        </p:grpSpPr>
        <p:sp>
          <p:nvSpPr>
            <p:cNvPr id="10" name="Google Shape;10;p2"/>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97224" y="-2508600"/>
              <a:ext cx="9377821" cy="2147740"/>
              <a:chOff x="-97224" y="-2508600"/>
              <a:chExt cx="9377821" cy="2147740"/>
            </a:xfrm>
          </p:grpSpPr>
          <p:sp>
            <p:nvSpPr>
              <p:cNvPr id="25" name="Google Shape;25;p2"/>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826875" y="757050"/>
            <a:ext cx="5572200" cy="370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750675" y="680841"/>
            <a:ext cx="5572200" cy="370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solidFill>
                  <a:srgbClr val="191919"/>
                </a:solidFill>
                <a:latin typeface="Bahiana"/>
                <a:ea typeface="Bahiana"/>
                <a:cs typeface="Bahiana"/>
                <a:sym typeface="Bahian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solidFill>
          <a:schemeClr val="accent6"/>
        </a:solidFill>
        <a:effectLst/>
      </p:bgPr>
    </p:bg>
    <p:spTree>
      <p:nvGrpSpPr>
        <p:cNvPr id="1" name="Shape 730"/>
        <p:cNvGrpSpPr/>
        <p:nvPr/>
      </p:nvGrpSpPr>
      <p:grpSpPr>
        <a:xfrm>
          <a:off x="0" y="0"/>
          <a:ext cx="0" cy="0"/>
          <a:chOff x="0" y="0"/>
          <a:chExt cx="0" cy="0"/>
        </a:xfrm>
      </p:grpSpPr>
      <p:grpSp>
        <p:nvGrpSpPr>
          <p:cNvPr id="731" name="Google Shape;731;p25"/>
          <p:cNvGrpSpPr/>
          <p:nvPr/>
        </p:nvGrpSpPr>
        <p:grpSpPr>
          <a:xfrm>
            <a:off x="-97264" y="-111212"/>
            <a:ext cx="9517944" cy="7737118"/>
            <a:chOff x="-97264" y="-111212"/>
            <a:chExt cx="9517944" cy="7737118"/>
          </a:xfrm>
        </p:grpSpPr>
        <p:sp>
          <p:nvSpPr>
            <p:cNvPr id="732" name="Google Shape;732;p25"/>
            <p:cNvSpPr/>
            <p:nvPr/>
          </p:nvSpPr>
          <p:spPr>
            <a:xfrm rot="10800000" flipH="1">
              <a:off x="-89101" y="6162298"/>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10800000" flipH="1">
              <a:off x="-89221" y="4243086"/>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10800000" flipH="1">
              <a:off x="-89101" y="4643126"/>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10800000" flipH="1">
              <a:off x="-89101" y="3286257"/>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10800000" flipH="1">
              <a:off x="-88861" y="2867214"/>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10800000" flipH="1">
              <a:off x="-89101" y="1457331"/>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10800000" flipH="1">
              <a:off x="-89101" y="1339902"/>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10800000" flipH="1">
              <a:off x="4312517" y="466828"/>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10800000" flipH="1">
              <a:off x="-89101" y="-110955"/>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10800000" flipH="1">
              <a:off x="2774626" y="-110972"/>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10800000" flipH="1">
              <a:off x="8048796" y="-111212"/>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10800000" flipH="1">
              <a:off x="4946282" y="-11104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rot="10800000" flipH="1">
              <a:off x="5076700" y="6675805"/>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rot="10800000" flipH="1">
              <a:off x="-97224" y="6218723"/>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25"/>
            <p:cNvGrpSpPr/>
            <p:nvPr/>
          </p:nvGrpSpPr>
          <p:grpSpPr>
            <a:xfrm>
              <a:off x="-97224" y="5478166"/>
              <a:ext cx="9377821" cy="2147740"/>
              <a:chOff x="-97224" y="3080778"/>
              <a:chExt cx="9377821" cy="2147740"/>
            </a:xfrm>
          </p:grpSpPr>
          <p:sp>
            <p:nvSpPr>
              <p:cNvPr id="747" name="Google Shape;747;p25"/>
              <p:cNvSpPr/>
              <p:nvPr/>
            </p:nvSpPr>
            <p:spPr>
              <a:xfrm rot="10800000" flipH="1">
                <a:off x="-89101" y="30807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rot="10800000" flipH="1">
                <a:off x="-97224" y="31378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5"/>
            <p:cNvSpPr/>
            <p:nvPr/>
          </p:nvSpPr>
          <p:spPr>
            <a:xfrm rot="10800000" flipH="1">
              <a:off x="-97224" y="4299431"/>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rot="10800000" flipH="1">
              <a:off x="-97184" y="4699471"/>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rot="10800000" flipH="1">
              <a:off x="-97104" y="3339961"/>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rot="10800000" flipH="1">
              <a:off x="-97264" y="2923520"/>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rot="10800000" flipH="1">
              <a:off x="-97184" y="1396488"/>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rot="10800000" flipH="1">
              <a:off x="4303273" y="495842"/>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rot="10800000" flipH="1">
              <a:off x="-97184" y="-54810"/>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rot="10800000" flipH="1">
              <a:off x="2768223" y="-54827"/>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rot="10800000" flipH="1">
              <a:off x="4932235" y="-54856"/>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5"/>
            <p:cNvSpPr/>
            <p:nvPr/>
          </p:nvSpPr>
          <p:spPr>
            <a:xfrm rot="10800000" flipH="1">
              <a:off x="5065015" y="6716277"/>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25"/>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2" name="Google Shape;762;p25"/>
          <p:cNvSpPr txBox="1">
            <a:spLocks noGrp="1"/>
          </p:cNvSpPr>
          <p:nvPr>
            <p:ph type="subTitle" idx="2"/>
          </p:nvPr>
        </p:nvSpPr>
        <p:spPr>
          <a:xfrm>
            <a:off x="3831913" y="1429775"/>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3" name="Google Shape;763;p25"/>
          <p:cNvSpPr txBox="1">
            <a:spLocks noGrp="1"/>
          </p:cNvSpPr>
          <p:nvPr>
            <p:ph type="subTitle" idx="3"/>
          </p:nvPr>
        </p:nvSpPr>
        <p:spPr>
          <a:xfrm>
            <a:off x="3831913" y="1883904"/>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4" name="Google Shape;764;p25"/>
          <p:cNvSpPr txBox="1">
            <a:spLocks noGrp="1"/>
          </p:cNvSpPr>
          <p:nvPr>
            <p:ph type="subTitle" idx="4"/>
          </p:nvPr>
        </p:nvSpPr>
        <p:spPr>
          <a:xfrm>
            <a:off x="3831913" y="36995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5" name="Google Shape;765;p25"/>
          <p:cNvSpPr txBox="1">
            <a:spLocks noGrp="1"/>
          </p:cNvSpPr>
          <p:nvPr>
            <p:ph type="subTitle" idx="5"/>
          </p:nvPr>
        </p:nvSpPr>
        <p:spPr>
          <a:xfrm>
            <a:off x="3831913" y="41536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6" name="Google Shape;766;p25"/>
          <p:cNvSpPr txBox="1">
            <a:spLocks noGrp="1"/>
          </p:cNvSpPr>
          <p:nvPr>
            <p:ph type="subTitle" idx="6"/>
          </p:nvPr>
        </p:nvSpPr>
        <p:spPr>
          <a:xfrm>
            <a:off x="3831913" y="25646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7" name="Google Shape;767;p25"/>
          <p:cNvSpPr txBox="1">
            <a:spLocks noGrp="1"/>
          </p:cNvSpPr>
          <p:nvPr>
            <p:ph type="subTitle" idx="7"/>
          </p:nvPr>
        </p:nvSpPr>
        <p:spPr>
          <a:xfrm>
            <a:off x="3831913" y="30187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8" name="Google Shape;768;p25"/>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6"/>
        </a:solidFill>
        <a:effectLst/>
      </p:bgPr>
    </p:bg>
    <p:spTree>
      <p:nvGrpSpPr>
        <p:cNvPr id="1" name="Shape 986"/>
        <p:cNvGrpSpPr/>
        <p:nvPr/>
      </p:nvGrpSpPr>
      <p:grpSpPr>
        <a:xfrm>
          <a:off x="0" y="0"/>
          <a:ext cx="0" cy="0"/>
          <a:chOff x="0" y="0"/>
          <a:chExt cx="0" cy="0"/>
        </a:xfrm>
      </p:grpSpPr>
      <p:grpSp>
        <p:nvGrpSpPr>
          <p:cNvPr id="987" name="Google Shape;987;p31"/>
          <p:cNvGrpSpPr/>
          <p:nvPr/>
        </p:nvGrpSpPr>
        <p:grpSpPr>
          <a:xfrm>
            <a:off x="-97264" y="-2508600"/>
            <a:ext cx="9517944" cy="7737118"/>
            <a:chOff x="-97264" y="-2508600"/>
            <a:chExt cx="9517944" cy="7737118"/>
          </a:xfrm>
        </p:grpSpPr>
        <p:sp>
          <p:nvSpPr>
            <p:cNvPr id="988" name="Google Shape;988;p31"/>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1"/>
            <p:cNvGrpSpPr/>
            <p:nvPr/>
          </p:nvGrpSpPr>
          <p:grpSpPr>
            <a:xfrm>
              <a:off x="-97224" y="-2508600"/>
              <a:ext cx="9377821" cy="2147740"/>
              <a:chOff x="-97224" y="-2508600"/>
              <a:chExt cx="9377821" cy="2147740"/>
            </a:xfrm>
          </p:grpSpPr>
          <p:sp>
            <p:nvSpPr>
              <p:cNvPr id="1003" name="Google Shape;1003;p31"/>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31"/>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lt1"/>
        </a:solidFill>
        <a:effectLst/>
      </p:bgPr>
    </p:bg>
    <p:spTree>
      <p:nvGrpSpPr>
        <p:cNvPr id="1" name="Shape 1015"/>
        <p:cNvGrpSpPr/>
        <p:nvPr/>
      </p:nvGrpSpPr>
      <p:grpSpPr>
        <a:xfrm>
          <a:off x="0" y="0"/>
          <a:ext cx="0" cy="0"/>
          <a:chOff x="0" y="0"/>
          <a:chExt cx="0" cy="0"/>
        </a:xfrm>
      </p:grpSpPr>
      <p:grpSp>
        <p:nvGrpSpPr>
          <p:cNvPr id="1016" name="Google Shape;1016;p32"/>
          <p:cNvGrpSpPr/>
          <p:nvPr/>
        </p:nvGrpSpPr>
        <p:grpSpPr>
          <a:xfrm>
            <a:off x="-249664" y="-2432400"/>
            <a:ext cx="9517944" cy="7737118"/>
            <a:chOff x="-249664" y="-2432400"/>
            <a:chExt cx="9517944" cy="7737118"/>
          </a:xfrm>
        </p:grpSpPr>
        <p:sp>
          <p:nvSpPr>
            <p:cNvPr id="1017" name="Google Shape;1017;p32"/>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32"/>
            <p:cNvGrpSpPr/>
            <p:nvPr/>
          </p:nvGrpSpPr>
          <p:grpSpPr>
            <a:xfrm>
              <a:off x="-109581" y="-2432400"/>
              <a:ext cx="9377821" cy="2147740"/>
              <a:chOff x="-109581" y="-2432400"/>
              <a:chExt cx="9377821" cy="2147740"/>
            </a:xfrm>
          </p:grpSpPr>
          <p:sp>
            <p:nvSpPr>
              <p:cNvPr id="1032" name="Google Shape;1032;p32"/>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32"/>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BLANK_1_1_1_1_1_1_1_1_1">
    <p:bg>
      <p:bgPr>
        <a:solidFill>
          <a:schemeClr val="accent4"/>
        </a:solidFill>
        <a:effectLst/>
      </p:bgPr>
    </p:bg>
    <p:spTree>
      <p:nvGrpSpPr>
        <p:cNvPr id="1" name="Shape 1044"/>
        <p:cNvGrpSpPr/>
        <p:nvPr/>
      </p:nvGrpSpPr>
      <p:grpSpPr>
        <a:xfrm>
          <a:off x="0" y="0"/>
          <a:ext cx="0" cy="0"/>
          <a:chOff x="0" y="0"/>
          <a:chExt cx="0" cy="0"/>
        </a:xfrm>
      </p:grpSpPr>
      <p:grpSp>
        <p:nvGrpSpPr>
          <p:cNvPr id="1045" name="Google Shape;1045;p33"/>
          <p:cNvGrpSpPr/>
          <p:nvPr/>
        </p:nvGrpSpPr>
        <p:grpSpPr>
          <a:xfrm>
            <a:off x="-97264" y="-2356200"/>
            <a:ext cx="9517944" cy="7737118"/>
            <a:chOff x="-97264" y="-2356200"/>
            <a:chExt cx="9517944" cy="7737118"/>
          </a:xfrm>
        </p:grpSpPr>
        <p:sp>
          <p:nvSpPr>
            <p:cNvPr id="1046" name="Google Shape;1046;p3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3"/>
            <p:cNvGrpSpPr/>
            <p:nvPr/>
          </p:nvGrpSpPr>
          <p:grpSpPr>
            <a:xfrm>
              <a:off x="-97224" y="3233178"/>
              <a:ext cx="9377821" cy="2147740"/>
              <a:chOff x="-97224" y="3233178"/>
              <a:chExt cx="9377821" cy="2147740"/>
            </a:xfrm>
          </p:grpSpPr>
          <p:sp>
            <p:nvSpPr>
              <p:cNvPr id="1061" name="Google Shape;1061;p3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BLANK_1_1_1_1_1_1_1_1_1_1">
    <p:bg>
      <p:bgPr>
        <a:solidFill>
          <a:schemeClr val="accent1"/>
        </a:solidFill>
        <a:effectLst/>
      </p:bgPr>
    </p:bg>
    <p:spTree>
      <p:nvGrpSpPr>
        <p:cNvPr id="1" name="Shape 1073"/>
        <p:cNvGrpSpPr/>
        <p:nvPr/>
      </p:nvGrpSpPr>
      <p:grpSpPr>
        <a:xfrm>
          <a:off x="0" y="0"/>
          <a:ext cx="0" cy="0"/>
          <a:chOff x="0" y="0"/>
          <a:chExt cx="0" cy="0"/>
        </a:xfrm>
      </p:grpSpPr>
      <p:grpSp>
        <p:nvGrpSpPr>
          <p:cNvPr id="1074" name="Google Shape;1074;p34"/>
          <p:cNvGrpSpPr/>
          <p:nvPr/>
        </p:nvGrpSpPr>
        <p:grpSpPr>
          <a:xfrm>
            <a:off x="-97264" y="-2508600"/>
            <a:ext cx="9517944" cy="7737118"/>
            <a:chOff x="-97264" y="-2508600"/>
            <a:chExt cx="9517944" cy="7737118"/>
          </a:xfrm>
        </p:grpSpPr>
        <p:sp>
          <p:nvSpPr>
            <p:cNvPr id="1075" name="Google Shape;1075;p34"/>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4"/>
            <p:cNvGrpSpPr/>
            <p:nvPr/>
          </p:nvGrpSpPr>
          <p:grpSpPr>
            <a:xfrm>
              <a:off x="-97224" y="-2508600"/>
              <a:ext cx="9377821" cy="2147740"/>
              <a:chOff x="-97224" y="-2508600"/>
              <a:chExt cx="9377821" cy="2147740"/>
            </a:xfrm>
          </p:grpSpPr>
          <p:sp>
            <p:nvSpPr>
              <p:cNvPr id="1090" name="Google Shape;1090;p34"/>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34"/>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41"/>
        <p:cNvGrpSpPr/>
        <p:nvPr/>
      </p:nvGrpSpPr>
      <p:grpSpPr>
        <a:xfrm>
          <a:off x="0" y="0"/>
          <a:ext cx="0" cy="0"/>
          <a:chOff x="0" y="0"/>
          <a:chExt cx="0" cy="0"/>
        </a:xfrm>
      </p:grpSpPr>
      <p:grpSp>
        <p:nvGrpSpPr>
          <p:cNvPr id="42" name="Google Shape;42;p3"/>
          <p:cNvGrpSpPr/>
          <p:nvPr/>
        </p:nvGrpSpPr>
        <p:grpSpPr>
          <a:xfrm>
            <a:off x="-97264" y="-2356200"/>
            <a:ext cx="9517944" cy="7737118"/>
            <a:chOff x="-97264" y="-2356200"/>
            <a:chExt cx="9517944" cy="7737118"/>
          </a:xfrm>
        </p:grpSpPr>
        <p:sp>
          <p:nvSpPr>
            <p:cNvPr id="43" name="Google Shape;43;p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7224" y="3233178"/>
              <a:ext cx="9377821" cy="2147740"/>
              <a:chOff x="-97224" y="3233178"/>
              <a:chExt cx="9377821" cy="2147740"/>
            </a:xfrm>
          </p:grpSpPr>
          <p:sp>
            <p:nvSpPr>
              <p:cNvPr id="58" name="Google Shape;58;p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3" name="Google Shape;73;p3"/>
          <p:cNvSpPr txBox="1">
            <a:spLocks noGrp="1"/>
          </p:cNvSpPr>
          <p:nvPr>
            <p:ph type="title" idx="2" hasCustomPrompt="1"/>
          </p:nvPr>
        </p:nvSpPr>
        <p:spPr>
          <a:xfrm>
            <a:off x="3664200" y="872975"/>
            <a:ext cx="181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 name="Google Shape;74;p3"/>
          <p:cNvSpPr txBox="1">
            <a:spLocks noGrp="1"/>
          </p:cNvSpPr>
          <p:nvPr>
            <p:ph type="subTitle" idx="1"/>
          </p:nvPr>
        </p:nvSpPr>
        <p:spPr>
          <a:xfrm>
            <a:off x="2391913" y="4083900"/>
            <a:ext cx="436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hlink"/>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75"/>
        <p:cNvGrpSpPr/>
        <p:nvPr/>
      </p:nvGrpSpPr>
      <p:grpSpPr>
        <a:xfrm>
          <a:off x="0" y="0"/>
          <a:ext cx="0" cy="0"/>
          <a:chOff x="0" y="0"/>
          <a:chExt cx="0" cy="0"/>
        </a:xfrm>
      </p:grpSpPr>
      <p:grpSp>
        <p:nvGrpSpPr>
          <p:cNvPr id="76" name="Google Shape;76;p4"/>
          <p:cNvGrpSpPr/>
          <p:nvPr/>
        </p:nvGrpSpPr>
        <p:grpSpPr>
          <a:xfrm>
            <a:off x="-249664" y="-2432400"/>
            <a:ext cx="9517944" cy="7737118"/>
            <a:chOff x="-249664" y="-2432400"/>
            <a:chExt cx="9517944" cy="7737118"/>
          </a:xfrm>
        </p:grpSpPr>
        <p:sp>
          <p:nvSpPr>
            <p:cNvPr id="77" name="Google Shape;77;p4"/>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4"/>
            <p:cNvGrpSpPr/>
            <p:nvPr/>
          </p:nvGrpSpPr>
          <p:grpSpPr>
            <a:xfrm>
              <a:off x="-109581" y="-2432400"/>
              <a:ext cx="9377821" cy="2147740"/>
              <a:chOff x="-109581" y="-2432400"/>
              <a:chExt cx="9377821" cy="2147740"/>
            </a:xfrm>
          </p:grpSpPr>
          <p:sp>
            <p:nvSpPr>
              <p:cNvPr id="92" name="Google Shape;92;p4"/>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5"/>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145"/>
        <p:cNvGrpSpPr/>
        <p:nvPr/>
      </p:nvGrpSpPr>
      <p:grpSpPr>
        <a:xfrm>
          <a:off x="0" y="0"/>
          <a:ext cx="0" cy="0"/>
          <a:chOff x="0" y="0"/>
          <a:chExt cx="0" cy="0"/>
        </a:xfrm>
      </p:grpSpPr>
      <p:grpSp>
        <p:nvGrpSpPr>
          <p:cNvPr id="146" name="Google Shape;146;p6"/>
          <p:cNvGrpSpPr/>
          <p:nvPr/>
        </p:nvGrpSpPr>
        <p:grpSpPr>
          <a:xfrm>
            <a:off x="-325864" y="-222600"/>
            <a:ext cx="9517944" cy="7737118"/>
            <a:chOff x="-325864" y="-222600"/>
            <a:chExt cx="9517944" cy="7737118"/>
          </a:xfrm>
        </p:grpSpPr>
        <p:sp>
          <p:nvSpPr>
            <p:cNvPr id="147" name="Google Shape;147;p6"/>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6"/>
            <p:cNvGrpSpPr/>
            <p:nvPr/>
          </p:nvGrpSpPr>
          <p:grpSpPr>
            <a:xfrm>
              <a:off x="-185781" y="-222600"/>
              <a:ext cx="9377821" cy="2147740"/>
              <a:chOff x="-185781" y="-222600"/>
              <a:chExt cx="9377821" cy="2147740"/>
            </a:xfrm>
          </p:grpSpPr>
          <p:sp>
            <p:nvSpPr>
              <p:cNvPr id="162" name="Google Shape;162;p6"/>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6"/>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6"/>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4"/>
        </a:solidFill>
        <a:effectLst/>
      </p:bgPr>
    </p:bg>
    <p:spTree>
      <p:nvGrpSpPr>
        <p:cNvPr id="1" name="Shape 313"/>
        <p:cNvGrpSpPr/>
        <p:nvPr/>
      </p:nvGrpSpPr>
      <p:grpSpPr>
        <a:xfrm>
          <a:off x="0" y="0"/>
          <a:ext cx="0" cy="0"/>
          <a:chOff x="0" y="0"/>
          <a:chExt cx="0" cy="0"/>
        </a:xfrm>
      </p:grpSpPr>
      <p:grpSp>
        <p:nvGrpSpPr>
          <p:cNvPr id="314" name="Google Shape;314;p13"/>
          <p:cNvGrpSpPr/>
          <p:nvPr/>
        </p:nvGrpSpPr>
        <p:grpSpPr>
          <a:xfrm>
            <a:off x="-97264" y="-2356200"/>
            <a:ext cx="9517944" cy="7737118"/>
            <a:chOff x="-97264" y="-2356200"/>
            <a:chExt cx="9517944" cy="7737118"/>
          </a:xfrm>
        </p:grpSpPr>
        <p:sp>
          <p:nvSpPr>
            <p:cNvPr id="315" name="Google Shape;315;p1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3"/>
            <p:cNvGrpSpPr/>
            <p:nvPr/>
          </p:nvGrpSpPr>
          <p:grpSpPr>
            <a:xfrm>
              <a:off x="-97224" y="3233178"/>
              <a:ext cx="9377821" cy="2147740"/>
              <a:chOff x="-97224" y="3233178"/>
              <a:chExt cx="9377821" cy="2147740"/>
            </a:xfrm>
          </p:grpSpPr>
          <p:sp>
            <p:nvSpPr>
              <p:cNvPr id="330" name="Google Shape;330;p1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5" name="Google Shape;345;p13"/>
          <p:cNvSpPr txBox="1">
            <a:spLocks noGrp="1"/>
          </p:cNvSpPr>
          <p:nvPr>
            <p:ph type="title" idx="2" hasCustomPrompt="1"/>
          </p:nvPr>
        </p:nvSpPr>
        <p:spPr>
          <a:xfrm>
            <a:off x="2267413" y="196007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6" name="Google Shape;346;p13"/>
          <p:cNvSpPr txBox="1">
            <a:spLocks noGrp="1"/>
          </p:cNvSpPr>
          <p:nvPr>
            <p:ph type="subTitle" idx="1"/>
          </p:nvPr>
        </p:nvSpPr>
        <p:spPr>
          <a:xfrm>
            <a:off x="3749113" y="3310975"/>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4"/>
        </a:solidFill>
        <a:effectLst/>
      </p:bgPr>
    </p:bg>
    <p:spTree>
      <p:nvGrpSpPr>
        <p:cNvPr id="1" name="Shape 347"/>
        <p:cNvGrpSpPr/>
        <p:nvPr/>
      </p:nvGrpSpPr>
      <p:grpSpPr>
        <a:xfrm>
          <a:off x="0" y="0"/>
          <a:ext cx="0" cy="0"/>
          <a:chOff x="0" y="0"/>
          <a:chExt cx="0" cy="0"/>
        </a:xfrm>
      </p:grpSpPr>
      <p:grpSp>
        <p:nvGrpSpPr>
          <p:cNvPr id="348" name="Google Shape;348;p14"/>
          <p:cNvGrpSpPr/>
          <p:nvPr/>
        </p:nvGrpSpPr>
        <p:grpSpPr>
          <a:xfrm>
            <a:off x="-97264" y="-2356200"/>
            <a:ext cx="9517944" cy="7737118"/>
            <a:chOff x="-97264" y="-2356200"/>
            <a:chExt cx="9517944" cy="7737118"/>
          </a:xfrm>
        </p:grpSpPr>
        <p:sp>
          <p:nvSpPr>
            <p:cNvPr id="349" name="Google Shape;349;p14"/>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14"/>
            <p:cNvGrpSpPr/>
            <p:nvPr/>
          </p:nvGrpSpPr>
          <p:grpSpPr>
            <a:xfrm>
              <a:off x="-97224" y="3233178"/>
              <a:ext cx="9377821" cy="2147740"/>
              <a:chOff x="-97224" y="3233178"/>
              <a:chExt cx="9377821" cy="2147740"/>
            </a:xfrm>
          </p:grpSpPr>
          <p:sp>
            <p:nvSpPr>
              <p:cNvPr id="364" name="Google Shape;364;p14"/>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79" name="Google Shape;379;p14"/>
          <p:cNvSpPr txBox="1">
            <a:spLocks noGrp="1"/>
          </p:cNvSpPr>
          <p:nvPr>
            <p:ph type="title" idx="2" hasCustomPrompt="1"/>
          </p:nvPr>
        </p:nvSpPr>
        <p:spPr>
          <a:xfrm>
            <a:off x="1638513" y="339472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0" name="Google Shape;380;p14"/>
          <p:cNvSpPr txBox="1">
            <a:spLocks noGrp="1"/>
          </p:cNvSpPr>
          <p:nvPr>
            <p:ph type="subTitle" idx="1"/>
          </p:nvPr>
        </p:nvSpPr>
        <p:spPr>
          <a:xfrm>
            <a:off x="3120213" y="3998100"/>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3">
    <p:bg>
      <p:bgPr>
        <a:solidFill>
          <a:schemeClr val="accent6"/>
        </a:solidFill>
        <a:effectLst/>
      </p:bgPr>
    </p:bg>
    <p:spTree>
      <p:nvGrpSpPr>
        <p:cNvPr id="1" name="Shape 523"/>
        <p:cNvGrpSpPr/>
        <p:nvPr/>
      </p:nvGrpSpPr>
      <p:grpSpPr>
        <a:xfrm>
          <a:off x="0" y="0"/>
          <a:ext cx="0" cy="0"/>
          <a:chOff x="0" y="0"/>
          <a:chExt cx="0" cy="0"/>
        </a:xfrm>
      </p:grpSpPr>
      <p:grpSp>
        <p:nvGrpSpPr>
          <p:cNvPr id="524" name="Google Shape;524;p19"/>
          <p:cNvGrpSpPr/>
          <p:nvPr/>
        </p:nvGrpSpPr>
        <p:grpSpPr>
          <a:xfrm>
            <a:off x="-325864" y="-222600"/>
            <a:ext cx="9517944" cy="7737118"/>
            <a:chOff x="-325864" y="-222600"/>
            <a:chExt cx="9517944" cy="7737118"/>
          </a:xfrm>
        </p:grpSpPr>
        <p:sp>
          <p:nvSpPr>
            <p:cNvPr id="525" name="Google Shape;525;p19"/>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9"/>
            <p:cNvGrpSpPr/>
            <p:nvPr/>
          </p:nvGrpSpPr>
          <p:grpSpPr>
            <a:xfrm>
              <a:off x="-185781" y="-222600"/>
              <a:ext cx="9377821" cy="2147740"/>
              <a:chOff x="-185781" y="-222600"/>
              <a:chExt cx="9377821" cy="2147740"/>
            </a:xfrm>
          </p:grpSpPr>
          <p:sp>
            <p:nvSpPr>
              <p:cNvPr id="540" name="Google Shape;540;p19"/>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19"/>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19"/>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_ONLY_2_1_1">
    <p:bg>
      <p:bgPr>
        <a:solidFill>
          <a:schemeClr val="accent6"/>
        </a:solidFill>
        <a:effectLst/>
      </p:bgPr>
    </p:bg>
    <p:spTree>
      <p:nvGrpSpPr>
        <p:cNvPr id="1" name="Shape 696"/>
        <p:cNvGrpSpPr/>
        <p:nvPr/>
      </p:nvGrpSpPr>
      <p:grpSpPr>
        <a:xfrm>
          <a:off x="0" y="0"/>
          <a:ext cx="0" cy="0"/>
          <a:chOff x="0" y="0"/>
          <a:chExt cx="0" cy="0"/>
        </a:xfrm>
      </p:grpSpPr>
      <p:grpSp>
        <p:nvGrpSpPr>
          <p:cNvPr id="697" name="Google Shape;697;p24"/>
          <p:cNvGrpSpPr/>
          <p:nvPr/>
        </p:nvGrpSpPr>
        <p:grpSpPr>
          <a:xfrm>
            <a:off x="-97264" y="-2432400"/>
            <a:ext cx="9517944" cy="7737118"/>
            <a:chOff x="-97264" y="-2432400"/>
            <a:chExt cx="9517944" cy="7737118"/>
          </a:xfrm>
        </p:grpSpPr>
        <p:sp>
          <p:nvSpPr>
            <p:cNvPr id="698" name="Google Shape;698;p24"/>
            <p:cNvSpPr/>
            <p:nvPr/>
          </p:nvSpPr>
          <p:spPr>
            <a:xfrm>
              <a:off x="-89101"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89221"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9101"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89101"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88861"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8910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9101"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4312517"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89101"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2774626"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a:off x="8048796"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a:off x="4946282"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5076700"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a:off x="-97224"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4"/>
            <p:cNvGrpSpPr/>
            <p:nvPr/>
          </p:nvGrpSpPr>
          <p:grpSpPr>
            <a:xfrm>
              <a:off x="-97224" y="-2432400"/>
              <a:ext cx="9377821" cy="2147740"/>
              <a:chOff x="-97224" y="-2432400"/>
              <a:chExt cx="9377821" cy="2147740"/>
            </a:xfrm>
          </p:grpSpPr>
          <p:sp>
            <p:nvSpPr>
              <p:cNvPr id="713" name="Google Shape;713;p24"/>
              <p:cNvSpPr/>
              <p:nvPr/>
            </p:nvSpPr>
            <p:spPr>
              <a:xfrm>
                <a:off x="-89101"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97224"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24"/>
            <p:cNvSpPr/>
            <p:nvPr/>
          </p:nvSpPr>
          <p:spPr>
            <a:xfrm>
              <a:off x="-97224"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97184"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97104"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97264"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97184"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4303273"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97184"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2768223"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4932235"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5065015"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2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txBox="1">
            <a:spLocks noGrp="1"/>
          </p:cNvSpPr>
          <p:nvPr>
            <p:ph type="subTitle" idx="1"/>
          </p:nvPr>
        </p:nvSpPr>
        <p:spPr>
          <a:xfrm>
            <a:off x="2677950" y="2182725"/>
            <a:ext cx="3788100" cy="14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hlink"/>
                </a:solidFill>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28" name="Google Shape;728;p2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9" name="Google Shape;729;p24"/>
          <p:cNvSpPr txBox="1">
            <a:spLocks noGrp="1"/>
          </p:cNvSpPr>
          <p:nvPr>
            <p:ph type="subTitle" idx="2"/>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Font typeface="Bahiana"/>
              <a:buNone/>
              <a:defRPr sz="3600">
                <a:latin typeface="Bahiana"/>
                <a:ea typeface="Bahiana"/>
                <a:cs typeface="Bahiana"/>
                <a:sym typeface="Bahiana"/>
              </a:defRPr>
            </a:lvl1pPr>
            <a:lvl2pPr lvl="1" rtl="0">
              <a:spcBef>
                <a:spcPts val="0"/>
              </a:spcBef>
              <a:spcAft>
                <a:spcPts val="0"/>
              </a:spcAft>
              <a:buSzPts val="2800"/>
              <a:buFont typeface="Bebas Neue"/>
              <a:buNone/>
              <a:defRPr sz="2800">
                <a:latin typeface="Bebas Neue"/>
                <a:ea typeface="Bebas Neue"/>
                <a:cs typeface="Bebas Neue"/>
                <a:sym typeface="Bebas Neue"/>
              </a:defRPr>
            </a:lvl2pPr>
            <a:lvl3pPr lvl="2" rtl="0">
              <a:spcBef>
                <a:spcPts val="0"/>
              </a:spcBef>
              <a:spcAft>
                <a:spcPts val="0"/>
              </a:spcAft>
              <a:buSzPts val="2800"/>
              <a:buFont typeface="Bebas Neue"/>
              <a:buNone/>
              <a:defRPr sz="2800">
                <a:latin typeface="Bebas Neue"/>
                <a:ea typeface="Bebas Neue"/>
                <a:cs typeface="Bebas Neue"/>
                <a:sym typeface="Bebas Neue"/>
              </a:defRPr>
            </a:lvl3pPr>
            <a:lvl4pPr lvl="3" rtl="0">
              <a:spcBef>
                <a:spcPts val="0"/>
              </a:spcBef>
              <a:spcAft>
                <a:spcPts val="0"/>
              </a:spcAft>
              <a:buSzPts val="2800"/>
              <a:buFont typeface="Bebas Neue"/>
              <a:buNone/>
              <a:defRPr sz="2800">
                <a:latin typeface="Bebas Neue"/>
                <a:ea typeface="Bebas Neue"/>
                <a:cs typeface="Bebas Neue"/>
                <a:sym typeface="Bebas Neue"/>
              </a:defRPr>
            </a:lvl4pPr>
            <a:lvl5pPr lvl="4" rtl="0">
              <a:spcBef>
                <a:spcPts val="0"/>
              </a:spcBef>
              <a:spcAft>
                <a:spcPts val="0"/>
              </a:spcAft>
              <a:buSzPts val="2800"/>
              <a:buFont typeface="Bebas Neue"/>
              <a:buNone/>
              <a:defRPr sz="2800">
                <a:latin typeface="Bebas Neue"/>
                <a:ea typeface="Bebas Neue"/>
                <a:cs typeface="Bebas Neue"/>
                <a:sym typeface="Bebas Neue"/>
              </a:defRPr>
            </a:lvl5pPr>
            <a:lvl6pPr lvl="5" rtl="0">
              <a:spcBef>
                <a:spcPts val="0"/>
              </a:spcBef>
              <a:spcAft>
                <a:spcPts val="0"/>
              </a:spcAft>
              <a:buSzPts val="2800"/>
              <a:buFont typeface="Bebas Neue"/>
              <a:buNone/>
              <a:defRPr sz="2800">
                <a:latin typeface="Bebas Neue"/>
                <a:ea typeface="Bebas Neue"/>
                <a:cs typeface="Bebas Neue"/>
                <a:sym typeface="Bebas Neue"/>
              </a:defRPr>
            </a:lvl6pPr>
            <a:lvl7pPr lvl="6" rtl="0">
              <a:spcBef>
                <a:spcPts val="0"/>
              </a:spcBef>
              <a:spcAft>
                <a:spcPts val="0"/>
              </a:spcAft>
              <a:buSzPts val="2800"/>
              <a:buFont typeface="Bebas Neue"/>
              <a:buNone/>
              <a:defRPr sz="2800">
                <a:latin typeface="Bebas Neue"/>
                <a:ea typeface="Bebas Neue"/>
                <a:cs typeface="Bebas Neue"/>
                <a:sym typeface="Bebas Neue"/>
              </a:defRPr>
            </a:lvl7pPr>
            <a:lvl8pPr lvl="7" rtl="0">
              <a:spcBef>
                <a:spcPts val="0"/>
              </a:spcBef>
              <a:spcAft>
                <a:spcPts val="0"/>
              </a:spcAft>
              <a:buSzPts val="2800"/>
              <a:buFont typeface="Bebas Neue"/>
              <a:buNone/>
              <a:defRPr sz="2800">
                <a:latin typeface="Bebas Neue"/>
                <a:ea typeface="Bebas Neue"/>
                <a:cs typeface="Bebas Neue"/>
                <a:sym typeface="Bebas Neue"/>
              </a:defRPr>
            </a:lvl8pPr>
            <a:lvl9pPr lvl="8" rtl="0">
              <a:spcBef>
                <a:spcPts val="0"/>
              </a:spcBef>
              <a:spcAft>
                <a:spcPts val="0"/>
              </a:spcAft>
              <a:buSzPts val="2800"/>
              <a:buFont typeface="Bebas Neue"/>
              <a:buNone/>
              <a:defRPr sz="2800">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1pPr>
            <a:lvl2pPr marL="914400" lvl="1"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2pPr>
            <a:lvl3pPr marL="1371600" lvl="2"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3pPr>
            <a:lvl4pPr marL="1828800" lvl="3"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4pPr>
            <a:lvl5pPr marL="2286000" lvl="4"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5pPr>
            <a:lvl6pPr marL="2743200" lvl="5"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6pPr>
            <a:lvl7pPr marL="3200400" lvl="6"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7pPr>
            <a:lvl8pPr marL="3657600" lvl="7"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8pPr>
            <a:lvl9pPr marL="4114800" lvl="8" indent="-317500">
              <a:lnSpc>
                <a:spcPct val="100000"/>
              </a:lnSpc>
              <a:spcBef>
                <a:spcPts val="1600"/>
              </a:spcBef>
              <a:spcAft>
                <a:spcPts val="1600"/>
              </a:spcAft>
              <a:buSzPts val="1400"/>
              <a:buFont typeface="Didact Gothic"/>
              <a:buChar char="■"/>
              <a:defRPr>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0" r:id="rId7"/>
    <p:sldLayoutId id="2147483665" r:id="rId8"/>
    <p:sldLayoutId id="2147483670" r:id="rId9"/>
    <p:sldLayoutId id="2147483671" r:id="rId10"/>
    <p:sldLayoutId id="2147483677" r:id="rId11"/>
    <p:sldLayoutId id="2147483678" r:id="rId12"/>
    <p:sldLayoutId id="2147483679"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17.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9.gif"/><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345" name="Picture 4" descr="https://www.educaciontrespuntocero.com/wp-content/uploads/2016/03/seno-coseno-gif.gif">
            <a:extLst>
              <a:ext uri="{FF2B5EF4-FFF2-40B4-BE49-F238E27FC236}">
                <a16:creationId xmlns:a16="http://schemas.microsoft.com/office/drawing/2014/main" id="{FF7D0D3D-0ED5-46F0-8C80-DBF4ACDF07C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95438" y="1002393"/>
            <a:ext cx="5178012" cy="3133695"/>
          </a:xfrm>
          <a:prstGeom prst="rect">
            <a:avLst/>
          </a:prstGeom>
          <a:noFill/>
          <a:extLst>
            <a:ext uri="{909E8E84-426E-40DD-AFC4-6F175D3DCCD1}">
              <a14:hiddenFill xmlns:a14="http://schemas.microsoft.com/office/drawing/2010/main">
                <a:solidFill>
                  <a:srgbClr val="FFFFFF"/>
                </a:solidFill>
              </a14:hiddenFill>
            </a:ext>
          </a:extLst>
        </p:spPr>
      </p:pic>
      <p:sp>
        <p:nvSpPr>
          <p:cNvPr id="1114" name="Google Shape;1114;p39"/>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b="1" dirty="0"/>
              <a:t>Cordic</a:t>
            </a:r>
            <a:br>
              <a:rPr lang="es-CO" b="1" dirty="0"/>
            </a:br>
            <a:r>
              <a:rPr lang="es-CO" sz="3600" dirty="0">
                <a:solidFill>
                  <a:schemeClr val="accent4"/>
                </a:solidFill>
              </a:rPr>
              <a:t>Circuitos lógicos programables</a:t>
            </a:r>
            <a:endParaRPr dirty="0">
              <a:solidFill>
                <a:schemeClr val="accent4"/>
              </a:solidFill>
            </a:endParaRPr>
          </a:p>
        </p:txBody>
      </p:sp>
      <p:sp>
        <p:nvSpPr>
          <p:cNvPr id="1115" name="Google Shape;1115;p39"/>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Karen T. Zamudio Quintero</a:t>
            </a:r>
            <a:endParaRPr dirty="0"/>
          </a:p>
        </p:txBody>
      </p:sp>
      <p:grpSp>
        <p:nvGrpSpPr>
          <p:cNvPr id="1116" name="Google Shape;1116;p39"/>
          <p:cNvGrpSpPr/>
          <p:nvPr/>
        </p:nvGrpSpPr>
        <p:grpSpPr>
          <a:xfrm>
            <a:off x="8326875" y="3208575"/>
            <a:ext cx="500925" cy="995200"/>
            <a:chOff x="8326875" y="3208575"/>
            <a:chExt cx="500925" cy="995200"/>
          </a:xfrm>
        </p:grpSpPr>
        <p:sp>
          <p:nvSpPr>
            <p:cNvPr id="1117" name="Google Shape;1117;p39"/>
            <p:cNvSpPr/>
            <p:nvPr/>
          </p:nvSpPr>
          <p:spPr>
            <a:xfrm>
              <a:off x="8609175" y="3231375"/>
              <a:ext cx="218575" cy="195050"/>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8609250" y="3265400"/>
              <a:ext cx="218550" cy="161025"/>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8708400" y="3231375"/>
              <a:ext cx="87725" cy="65350"/>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8339650" y="3980300"/>
              <a:ext cx="251725" cy="223475"/>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8372450" y="4101375"/>
              <a:ext cx="81825" cy="71300"/>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8455250" y="4158000"/>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8356525" y="3346425"/>
              <a:ext cx="468400" cy="780950"/>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8436325" y="3374575"/>
              <a:ext cx="308800" cy="72465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8596425" y="3242575"/>
              <a:ext cx="226875" cy="168800"/>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8696050" y="3208575"/>
              <a:ext cx="95900" cy="73100"/>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8326875" y="4032075"/>
              <a:ext cx="239875" cy="156700"/>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8343950" y="3323600"/>
              <a:ext cx="476725" cy="788650"/>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8424150" y="3351825"/>
              <a:ext cx="316750" cy="73232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9"/>
          <p:cNvGrpSpPr/>
          <p:nvPr/>
        </p:nvGrpSpPr>
        <p:grpSpPr>
          <a:xfrm>
            <a:off x="340400" y="2027350"/>
            <a:ext cx="373125" cy="345125"/>
            <a:chOff x="340400" y="2027350"/>
            <a:chExt cx="373125" cy="345125"/>
          </a:xfrm>
        </p:grpSpPr>
        <p:sp>
          <p:nvSpPr>
            <p:cNvPr id="1131" name="Google Shape;1131;p39"/>
            <p:cNvSpPr/>
            <p:nvPr/>
          </p:nvSpPr>
          <p:spPr>
            <a:xfrm>
              <a:off x="340400" y="20317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358050" y="20273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9"/>
          <p:cNvGrpSpPr/>
          <p:nvPr/>
        </p:nvGrpSpPr>
        <p:grpSpPr>
          <a:xfrm>
            <a:off x="4832338" y="4160888"/>
            <a:ext cx="491350" cy="799475"/>
            <a:chOff x="6865275" y="5874163"/>
            <a:chExt cx="491350" cy="799475"/>
          </a:xfrm>
        </p:grpSpPr>
        <p:sp>
          <p:nvSpPr>
            <p:cNvPr id="1134" name="Google Shape;1134;p39"/>
            <p:cNvSpPr/>
            <p:nvPr/>
          </p:nvSpPr>
          <p:spPr>
            <a:xfrm>
              <a:off x="6884025" y="58774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915025" y="59036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7037175" y="64785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7049725" y="65280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6893350" y="59145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905850" y="59643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865275" y="58741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7018325" y="64752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7030925" y="65248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874400" y="59113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887300" y="59608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39"/>
          <p:cNvGrpSpPr/>
          <p:nvPr/>
        </p:nvGrpSpPr>
        <p:grpSpPr>
          <a:xfrm>
            <a:off x="6754175" y="372325"/>
            <a:ext cx="1134950" cy="991675"/>
            <a:chOff x="6754175" y="372325"/>
            <a:chExt cx="1134950" cy="991675"/>
          </a:xfrm>
        </p:grpSpPr>
        <p:sp>
          <p:nvSpPr>
            <p:cNvPr id="1146" name="Google Shape;1146;p39"/>
            <p:cNvSpPr/>
            <p:nvPr/>
          </p:nvSpPr>
          <p:spPr>
            <a:xfrm>
              <a:off x="6755375" y="383600"/>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6773350" y="372325"/>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6754175" y="664875"/>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6758575" y="649275"/>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6808725" y="684575"/>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6775275" y="678500"/>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6790525" y="689250"/>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6858075" y="719400"/>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6824675" y="713300"/>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6839925" y="724025"/>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6907525" y="754175"/>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6874075" y="748100"/>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6889350" y="758825"/>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6956925" y="788950"/>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923450" y="782875"/>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6938750" y="793575"/>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7006300" y="823775"/>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6972900" y="817675"/>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6988175" y="828425"/>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7055725" y="858575"/>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7022300" y="852450"/>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7037550" y="863200"/>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7105100" y="893300"/>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7071700" y="887225"/>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7086950" y="898000"/>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7154525" y="928075"/>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7121100" y="922025"/>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7136350" y="932775"/>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7203925" y="962900"/>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7170525" y="956850"/>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7185750" y="967550"/>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7253300" y="997700"/>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7219900" y="991625"/>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7235175" y="1002350"/>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7302725" y="1032475"/>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7269300" y="1026400"/>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7284550" y="1037175"/>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7352100" y="1067275"/>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7318700" y="1061175"/>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7333950" y="1071950"/>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7401500" y="1102100"/>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7368100" y="1095975"/>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7383350" y="1106725"/>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7450950" y="1136825"/>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7417475" y="1130750"/>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7432750" y="1141500"/>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7500300" y="1171650"/>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7466900" y="1165550"/>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7482200" y="1176300"/>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7549750" y="1206450"/>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7516300" y="1200375"/>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7531550" y="1211075"/>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7599100" y="1241225"/>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7565700" y="1235150"/>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7580975" y="1245875"/>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7648500" y="1276000"/>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7615100" y="1269925"/>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7630375" y="1280700"/>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7697950" y="1310825"/>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7664475" y="1304725"/>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7679775" y="1315475"/>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7348250" y="836025"/>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7343200" y="840975"/>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9"/>
          <p:cNvGrpSpPr/>
          <p:nvPr/>
        </p:nvGrpSpPr>
        <p:grpSpPr>
          <a:xfrm>
            <a:off x="2262484" y="4411364"/>
            <a:ext cx="624049" cy="549010"/>
            <a:chOff x="2262484" y="4411364"/>
            <a:chExt cx="624049" cy="549010"/>
          </a:xfrm>
        </p:grpSpPr>
        <p:sp>
          <p:nvSpPr>
            <p:cNvPr id="1210" name="Google Shape;1210;p39"/>
            <p:cNvSpPr/>
            <p:nvPr/>
          </p:nvSpPr>
          <p:spPr>
            <a:xfrm rot="1020749">
              <a:off x="2508104" y="4443750"/>
              <a:ext cx="288192" cy="446665"/>
            </a:xfrm>
            <a:custGeom>
              <a:avLst/>
              <a:gdLst/>
              <a:ahLst/>
              <a:cxnLst/>
              <a:rect l="l" t="t" r="r" b="b"/>
              <a:pathLst>
                <a:path w="17640" h="27340" extrusionOk="0">
                  <a:moveTo>
                    <a:pt x="17090" y="1"/>
                  </a:moveTo>
                  <a:cubicBezTo>
                    <a:pt x="16970" y="1"/>
                    <a:pt x="16849" y="54"/>
                    <a:pt x="16765" y="182"/>
                  </a:cubicBezTo>
                  <a:cubicBezTo>
                    <a:pt x="11082" y="8942"/>
                    <a:pt x="5555" y="17801"/>
                    <a:pt x="181" y="26753"/>
                  </a:cubicBezTo>
                  <a:cubicBezTo>
                    <a:pt x="0" y="27056"/>
                    <a:pt x="272" y="27339"/>
                    <a:pt x="543" y="27339"/>
                  </a:cubicBezTo>
                  <a:cubicBezTo>
                    <a:pt x="662" y="27339"/>
                    <a:pt x="781" y="27284"/>
                    <a:pt x="861" y="27151"/>
                  </a:cubicBezTo>
                  <a:cubicBezTo>
                    <a:pt x="6234" y="18197"/>
                    <a:pt x="11762" y="9338"/>
                    <a:pt x="17445" y="580"/>
                  </a:cubicBezTo>
                  <a:cubicBezTo>
                    <a:pt x="17639" y="283"/>
                    <a:pt x="17366" y="1"/>
                    <a:pt x="17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rot="1020749">
              <a:off x="2777551" y="4483121"/>
              <a:ext cx="14442" cy="443953"/>
            </a:xfrm>
            <a:custGeom>
              <a:avLst/>
              <a:gdLst/>
              <a:ahLst/>
              <a:cxnLst/>
              <a:rect l="l" t="t" r="r" b="b"/>
              <a:pathLst>
                <a:path w="884" h="27174" extrusionOk="0">
                  <a:moveTo>
                    <a:pt x="392" y="1"/>
                  </a:moveTo>
                  <a:cubicBezTo>
                    <a:pt x="196" y="1"/>
                    <a:pt x="0" y="127"/>
                    <a:pt x="3" y="381"/>
                  </a:cubicBezTo>
                  <a:cubicBezTo>
                    <a:pt x="96" y="9182"/>
                    <a:pt x="25" y="17991"/>
                    <a:pt x="3" y="26793"/>
                  </a:cubicBezTo>
                  <a:cubicBezTo>
                    <a:pt x="3" y="27046"/>
                    <a:pt x="200" y="27173"/>
                    <a:pt x="397" y="27173"/>
                  </a:cubicBezTo>
                  <a:cubicBezTo>
                    <a:pt x="593" y="27173"/>
                    <a:pt x="790" y="27047"/>
                    <a:pt x="791" y="26793"/>
                  </a:cubicBezTo>
                  <a:cubicBezTo>
                    <a:pt x="812" y="17991"/>
                    <a:pt x="884" y="9182"/>
                    <a:pt x="791" y="381"/>
                  </a:cubicBezTo>
                  <a:cubicBezTo>
                    <a:pt x="788" y="128"/>
                    <a:pt x="589"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rot="1020749">
              <a:off x="2442396" y="4883314"/>
              <a:ext cx="416539" cy="16484"/>
            </a:xfrm>
            <a:custGeom>
              <a:avLst/>
              <a:gdLst/>
              <a:ahLst/>
              <a:cxnLst/>
              <a:rect l="l" t="t" r="r" b="b"/>
              <a:pathLst>
                <a:path w="25496" h="1009" extrusionOk="0">
                  <a:moveTo>
                    <a:pt x="24992" y="1"/>
                  </a:moveTo>
                  <a:cubicBezTo>
                    <a:pt x="24990" y="1"/>
                    <a:pt x="24989" y="1"/>
                    <a:pt x="24988" y="1"/>
                  </a:cubicBezTo>
                  <a:lnTo>
                    <a:pt x="508" y="221"/>
                  </a:lnTo>
                  <a:cubicBezTo>
                    <a:pt x="3" y="226"/>
                    <a:pt x="0" y="1009"/>
                    <a:pt x="504" y="1009"/>
                  </a:cubicBezTo>
                  <a:cubicBezTo>
                    <a:pt x="506" y="1009"/>
                    <a:pt x="507" y="1009"/>
                    <a:pt x="508" y="1009"/>
                  </a:cubicBezTo>
                  <a:lnTo>
                    <a:pt x="24988" y="788"/>
                  </a:lnTo>
                  <a:cubicBezTo>
                    <a:pt x="25493" y="784"/>
                    <a:pt x="25496" y="1"/>
                    <a:pt x="24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rot="1020749">
              <a:off x="2726617" y="4820370"/>
              <a:ext cx="85494" cy="110130"/>
            </a:xfrm>
            <a:custGeom>
              <a:avLst/>
              <a:gdLst/>
              <a:ahLst/>
              <a:cxnLst/>
              <a:rect l="l" t="t" r="r" b="b"/>
              <a:pathLst>
                <a:path w="5233" h="6741" extrusionOk="0">
                  <a:moveTo>
                    <a:pt x="506" y="1"/>
                  </a:moveTo>
                  <a:cubicBezTo>
                    <a:pt x="1" y="1"/>
                    <a:pt x="1" y="787"/>
                    <a:pt x="507" y="788"/>
                  </a:cubicBezTo>
                  <a:cubicBezTo>
                    <a:pt x="1784" y="792"/>
                    <a:pt x="3058" y="794"/>
                    <a:pt x="4334" y="796"/>
                  </a:cubicBezTo>
                  <a:lnTo>
                    <a:pt x="4334" y="796"/>
                  </a:lnTo>
                  <a:cubicBezTo>
                    <a:pt x="4401" y="2647"/>
                    <a:pt x="4439" y="4512"/>
                    <a:pt x="4353" y="6361"/>
                  </a:cubicBezTo>
                  <a:cubicBezTo>
                    <a:pt x="4341" y="6614"/>
                    <a:pt x="4532" y="6740"/>
                    <a:pt x="4729" y="6740"/>
                  </a:cubicBezTo>
                  <a:cubicBezTo>
                    <a:pt x="4926" y="6740"/>
                    <a:pt x="5128" y="6614"/>
                    <a:pt x="5140" y="6361"/>
                  </a:cubicBezTo>
                  <a:cubicBezTo>
                    <a:pt x="5233" y="4381"/>
                    <a:pt x="5183" y="2383"/>
                    <a:pt x="5107" y="403"/>
                  </a:cubicBezTo>
                  <a:cubicBezTo>
                    <a:pt x="5100" y="191"/>
                    <a:pt x="4934" y="9"/>
                    <a:pt x="4713" y="9"/>
                  </a:cubicBezTo>
                  <a:cubicBezTo>
                    <a:pt x="3310" y="7"/>
                    <a:pt x="1910" y="5"/>
                    <a:pt x="507" y="1"/>
                  </a:cubicBezTo>
                  <a:cubicBezTo>
                    <a:pt x="507" y="1"/>
                    <a:pt x="506"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rot="1020749">
              <a:off x="2737800" y="4586666"/>
              <a:ext cx="83599" cy="35534"/>
            </a:xfrm>
            <a:custGeom>
              <a:avLst/>
              <a:gdLst/>
              <a:ahLst/>
              <a:cxnLst/>
              <a:rect l="l" t="t" r="r" b="b"/>
              <a:pathLst>
                <a:path w="5117" h="2175" extrusionOk="0">
                  <a:moveTo>
                    <a:pt x="553" y="1"/>
                  </a:moveTo>
                  <a:cubicBezTo>
                    <a:pt x="265" y="1"/>
                    <a:pt x="1" y="396"/>
                    <a:pt x="256" y="686"/>
                  </a:cubicBezTo>
                  <a:cubicBezTo>
                    <a:pt x="1105" y="1654"/>
                    <a:pt x="2299" y="2174"/>
                    <a:pt x="3539" y="2174"/>
                  </a:cubicBezTo>
                  <a:cubicBezTo>
                    <a:pt x="3912" y="2174"/>
                    <a:pt x="4290" y="2127"/>
                    <a:pt x="4663" y="2031"/>
                  </a:cubicBezTo>
                  <a:cubicBezTo>
                    <a:pt x="5117" y="1916"/>
                    <a:pt x="4974" y="1259"/>
                    <a:pt x="4562" y="1259"/>
                  </a:cubicBezTo>
                  <a:cubicBezTo>
                    <a:pt x="4528" y="1259"/>
                    <a:pt x="4492" y="1263"/>
                    <a:pt x="4454" y="1273"/>
                  </a:cubicBezTo>
                  <a:cubicBezTo>
                    <a:pt x="4144" y="1352"/>
                    <a:pt x="3835" y="1391"/>
                    <a:pt x="3531" y="1391"/>
                  </a:cubicBezTo>
                  <a:cubicBezTo>
                    <a:pt x="2497" y="1391"/>
                    <a:pt x="1526" y="944"/>
                    <a:pt x="813" y="129"/>
                  </a:cubicBezTo>
                  <a:cubicBezTo>
                    <a:pt x="733" y="39"/>
                    <a:pt x="642"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rot="1020749">
              <a:off x="2263426" y="4695477"/>
              <a:ext cx="43049" cy="12874"/>
            </a:xfrm>
            <a:custGeom>
              <a:avLst/>
              <a:gdLst/>
              <a:ahLst/>
              <a:cxnLst/>
              <a:rect l="l" t="t" r="r" b="b"/>
              <a:pathLst>
                <a:path w="2635" h="788" extrusionOk="0">
                  <a:moveTo>
                    <a:pt x="509" y="0"/>
                  </a:moveTo>
                  <a:cubicBezTo>
                    <a:pt x="2" y="0"/>
                    <a:pt x="1" y="788"/>
                    <a:pt x="509" y="788"/>
                  </a:cubicBezTo>
                  <a:lnTo>
                    <a:pt x="2126" y="788"/>
                  </a:lnTo>
                  <a:cubicBezTo>
                    <a:pt x="2633" y="788"/>
                    <a:pt x="2635"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rot="1020749">
              <a:off x="2309545" y="4709585"/>
              <a:ext cx="43033" cy="12874"/>
            </a:xfrm>
            <a:custGeom>
              <a:avLst/>
              <a:gdLst/>
              <a:ahLst/>
              <a:cxnLst/>
              <a:rect l="l" t="t" r="r" b="b"/>
              <a:pathLst>
                <a:path w="2634" h="788" extrusionOk="0">
                  <a:moveTo>
                    <a:pt x="507" y="0"/>
                  </a:moveTo>
                  <a:cubicBezTo>
                    <a:pt x="0" y="0"/>
                    <a:pt x="0" y="788"/>
                    <a:pt x="507" y="788"/>
                  </a:cubicBezTo>
                  <a:lnTo>
                    <a:pt x="2125" y="788"/>
                  </a:lnTo>
                  <a:cubicBezTo>
                    <a:pt x="2632" y="788"/>
                    <a:pt x="2633"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rot="1020749">
              <a:off x="2355663" y="4723698"/>
              <a:ext cx="43049" cy="12874"/>
            </a:xfrm>
            <a:custGeom>
              <a:avLst/>
              <a:gdLst/>
              <a:ahLst/>
              <a:cxnLst/>
              <a:rect l="l" t="t" r="r" b="b"/>
              <a:pathLst>
                <a:path w="2635" h="788" extrusionOk="0">
                  <a:moveTo>
                    <a:pt x="509" y="0"/>
                  </a:moveTo>
                  <a:cubicBezTo>
                    <a:pt x="0" y="0"/>
                    <a:pt x="0" y="788"/>
                    <a:pt x="509" y="788"/>
                  </a:cubicBezTo>
                  <a:lnTo>
                    <a:pt x="2126" y="788"/>
                  </a:lnTo>
                  <a:cubicBezTo>
                    <a:pt x="2631" y="788"/>
                    <a:pt x="2634"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rot="1020749">
              <a:off x="2401751" y="4737799"/>
              <a:ext cx="43049" cy="12874"/>
            </a:xfrm>
            <a:custGeom>
              <a:avLst/>
              <a:gdLst/>
              <a:ahLst/>
              <a:cxnLst/>
              <a:rect l="l" t="t" r="r" b="b"/>
              <a:pathLst>
                <a:path w="2635" h="788" extrusionOk="0">
                  <a:moveTo>
                    <a:pt x="509" y="0"/>
                  </a:moveTo>
                  <a:cubicBezTo>
                    <a:pt x="2" y="0"/>
                    <a:pt x="1" y="788"/>
                    <a:pt x="509" y="788"/>
                  </a:cubicBezTo>
                  <a:lnTo>
                    <a:pt x="2127" y="788"/>
                  </a:lnTo>
                  <a:cubicBezTo>
                    <a:pt x="2633" y="788"/>
                    <a:pt x="2635"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rot="1020749">
              <a:off x="2447886" y="4751909"/>
              <a:ext cx="43016" cy="12874"/>
            </a:xfrm>
            <a:custGeom>
              <a:avLst/>
              <a:gdLst/>
              <a:ahLst/>
              <a:cxnLst/>
              <a:rect l="l" t="t" r="r" b="b"/>
              <a:pathLst>
                <a:path w="2633" h="788" extrusionOk="0">
                  <a:moveTo>
                    <a:pt x="506" y="0"/>
                  </a:moveTo>
                  <a:cubicBezTo>
                    <a:pt x="1" y="0"/>
                    <a:pt x="1" y="788"/>
                    <a:pt x="506" y="788"/>
                  </a:cubicBezTo>
                  <a:lnTo>
                    <a:pt x="2124" y="788"/>
                  </a:lnTo>
                  <a:cubicBezTo>
                    <a:pt x="2631" y="788"/>
                    <a:pt x="2632" y="0"/>
                    <a:pt x="2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rot="1020749">
              <a:off x="2513277" y="4614676"/>
              <a:ext cx="37364" cy="51250"/>
            </a:xfrm>
            <a:custGeom>
              <a:avLst/>
              <a:gdLst/>
              <a:ahLst/>
              <a:cxnLst/>
              <a:rect l="l" t="t" r="r" b="b"/>
              <a:pathLst>
                <a:path w="2287" h="3137" extrusionOk="0">
                  <a:moveTo>
                    <a:pt x="1750" y="1"/>
                  </a:moveTo>
                  <a:cubicBezTo>
                    <a:pt x="1631" y="1"/>
                    <a:pt x="1514" y="58"/>
                    <a:pt x="1439" y="197"/>
                  </a:cubicBezTo>
                  <a:cubicBezTo>
                    <a:pt x="1016" y="979"/>
                    <a:pt x="592" y="1762"/>
                    <a:pt x="167" y="2545"/>
                  </a:cubicBezTo>
                  <a:cubicBezTo>
                    <a:pt x="1" y="2852"/>
                    <a:pt x="273" y="3137"/>
                    <a:pt x="537" y="3137"/>
                  </a:cubicBezTo>
                  <a:cubicBezTo>
                    <a:pt x="656" y="3137"/>
                    <a:pt x="772" y="3080"/>
                    <a:pt x="847" y="2941"/>
                  </a:cubicBezTo>
                  <a:cubicBezTo>
                    <a:pt x="1272" y="2160"/>
                    <a:pt x="1696" y="1375"/>
                    <a:pt x="2119" y="594"/>
                  </a:cubicBezTo>
                  <a:cubicBezTo>
                    <a:pt x="2286" y="286"/>
                    <a:pt x="2014" y="1"/>
                    <a:pt x="1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rot="1020749">
              <a:off x="2535941" y="4621852"/>
              <a:ext cx="34047" cy="50417"/>
            </a:xfrm>
            <a:custGeom>
              <a:avLst/>
              <a:gdLst/>
              <a:ahLst/>
              <a:cxnLst/>
              <a:rect l="l" t="t" r="r" b="b"/>
              <a:pathLst>
                <a:path w="2084" h="3086" extrusionOk="0">
                  <a:moveTo>
                    <a:pt x="557" y="0"/>
                  </a:moveTo>
                  <a:cubicBezTo>
                    <a:pt x="274" y="0"/>
                    <a:pt x="1" y="281"/>
                    <a:pt x="206" y="572"/>
                  </a:cubicBezTo>
                  <a:cubicBezTo>
                    <a:pt x="689" y="1257"/>
                    <a:pt x="1034" y="1993"/>
                    <a:pt x="1247" y="2805"/>
                  </a:cubicBezTo>
                  <a:cubicBezTo>
                    <a:pt x="1298" y="3000"/>
                    <a:pt x="1450" y="3085"/>
                    <a:pt x="1605" y="3085"/>
                  </a:cubicBezTo>
                  <a:cubicBezTo>
                    <a:pt x="1840" y="3085"/>
                    <a:pt x="2083" y="2892"/>
                    <a:pt x="2006" y="2596"/>
                  </a:cubicBezTo>
                  <a:cubicBezTo>
                    <a:pt x="1778" y="1724"/>
                    <a:pt x="1405" y="911"/>
                    <a:pt x="886" y="175"/>
                  </a:cubicBezTo>
                  <a:cubicBezTo>
                    <a:pt x="799" y="52"/>
                    <a:pt x="677"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rot="1020749">
              <a:off x="2517217" y="4646303"/>
              <a:ext cx="45042" cy="14540"/>
            </a:xfrm>
            <a:custGeom>
              <a:avLst/>
              <a:gdLst/>
              <a:ahLst/>
              <a:cxnLst/>
              <a:rect l="l" t="t" r="r" b="b"/>
              <a:pathLst>
                <a:path w="2757" h="890" extrusionOk="0">
                  <a:moveTo>
                    <a:pt x="1324" y="1"/>
                  </a:moveTo>
                  <a:cubicBezTo>
                    <a:pt x="1038" y="1"/>
                    <a:pt x="752" y="31"/>
                    <a:pt x="465" y="90"/>
                  </a:cubicBezTo>
                  <a:cubicBezTo>
                    <a:pt x="0" y="183"/>
                    <a:pt x="155" y="858"/>
                    <a:pt x="584" y="858"/>
                  </a:cubicBezTo>
                  <a:cubicBezTo>
                    <a:pt x="613" y="858"/>
                    <a:pt x="643" y="855"/>
                    <a:pt x="674" y="848"/>
                  </a:cubicBezTo>
                  <a:cubicBezTo>
                    <a:pt x="887" y="804"/>
                    <a:pt x="1100" y="783"/>
                    <a:pt x="1313" y="783"/>
                  </a:cubicBezTo>
                  <a:cubicBezTo>
                    <a:pt x="1573" y="783"/>
                    <a:pt x="1831" y="815"/>
                    <a:pt x="2089" y="877"/>
                  </a:cubicBezTo>
                  <a:cubicBezTo>
                    <a:pt x="2125" y="885"/>
                    <a:pt x="2158" y="889"/>
                    <a:pt x="2190" y="889"/>
                  </a:cubicBezTo>
                  <a:cubicBezTo>
                    <a:pt x="2608" y="889"/>
                    <a:pt x="2757" y="227"/>
                    <a:pt x="2298" y="118"/>
                  </a:cubicBezTo>
                  <a:cubicBezTo>
                    <a:pt x="1973" y="40"/>
                    <a:pt x="1649" y="1"/>
                    <a:pt x="13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rot="1020749">
              <a:off x="2838723" y="4789194"/>
              <a:ext cx="41154" cy="51659"/>
            </a:xfrm>
            <a:custGeom>
              <a:avLst/>
              <a:gdLst/>
              <a:ahLst/>
              <a:cxnLst/>
              <a:rect l="l" t="t" r="r" b="b"/>
              <a:pathLst>
                <a:path w="2519" h="3162" extrusionOk="0">
                  <a:moveTo>
                    <a:pt x="1722" y="0"/>
                  </a:moveTo>
                  <a:cubicBezTo>
                    <a:pt x="1698" y="0"/>
                    <a:pt x="1673" y="2"/>
                    <a:pt x="1648" y="7"/>
                  </a:cubicBezTo>
                  <a:cubicBezTo>
                    <a:pt x="769" y="151"/>
                    <a:pt x="0" y="999"/>
                    <a:pt x="169" y="1923"/>
                  </a:cubicBezTo>
                  <a:cubicBezTo>
                    <a:pt x="300" y="2633"/>
                    <a:pt x="958" y="3161"/>
                    <a:pt x="1656" y="3161"/>
                  </a:cubicBezTo>
                  <a:cubicBezTo>
                    <a:pt x="1799" y="3161"/>
                    <a:pt x="1944" y="3139"/>
                    <a:pt x="2086" y="3092"/>
                  </a:cubicBezTo>
                  <a:cubicBezTo>
                    <a:pt x="2518" y="2948"/>
                    <a:pt x="2392" y="2310"/>
                    <a:pt x="2007" y="2310"/>
                  </a:cubicBezTo>
                  <a:cubicBezTo>
                    <a:pt x="1967" y="2310"/>
                    <a:pt x="1923" y="2317"/>
                    <a:pt x="1877" y="2333"/>
                  </a:cubicBezTo>
                  <a:cubicBezTo>
                    <a:pt x="1805" y="2357"/>
                    <a:pt x="1732" y="2368"/>
                    <a:pt x="1659" y="2368"/>
                  </a:cubicBezTo>
                  <a:cubicBezTo>
                    <a:pt x="1295" y="2368"/>
                    <a:pt x="946" y="2087"/>
                    <a:pt x="935" y="1693"/>
                  </a:cubicBezTo>
                  <a:cubicBezTo>
                    <a:pt x="919" y="1178"/>
                    <a:pt x="1403" y="843"/>
                    <a:pt x="1858" y="767"/>
                  </a:cubicBezTo>
                  <a:cubicBezTo>
                    <a:pt x="2331" y="688"/>
                    <a:pt x="2164" y="0"/>
                    <a:pt x="1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39"/>
          <p:cNvGrpSpPr/>
          <p:nvPr/>
        </p:nvGrpSpPr>
        <p:grpSpPr>
          <a:xfrm>
            <a:off x="237450" y="257038"/>
            <a:ext cx="1214675" cy="811125"/>
            <a:chOff x="237450" y="257038"/>
            <a:chExt cx="1214675" cy="811125"/>
          </a:xfrm>
        </p:grpSpPr>
        <p:sp>
          <p:nvSpPr>
            <p:cNvPr id="1225" name="Google Shape;1225;p39"/>
            <p:cNvSpPr/>
            <p:nvPr/>
          </p:nvSpPr>
          <p:spPr>
            <a:xfrm>
              <a:off x="237875" y="282863"/>
              <a:ext cx="52575" cy="106625"/>
            </a:xfrm>
            <a:custGeom>
              <a:avLst/>
              <a:gdLst/>
              <a:ahLst/>
              <a:cxnLst/>
              <a:rect l="l" t="t" r="r" b="b"/>
              <a:pathLst>
                <a:path w="2103" h="4265" extrusionOk="0">
                  <a:moveTo>
                    <a:pt x="947" y="365"/>
                  </a:moveTo>
                  <a:cubicBezTo>
                    <a:pt x="1224" y="365"/>
                    <a:pt x="1360" y="547"/>
                    <a:pt x="1354" y="912"/>
                  </a:cubicBezTo>
                  <a:cubicBezTo>
                    <a:pt x="1641" y="1387"/>
                    <a:pt x="1451" y="1654"/>
                    <a:pt x="783" y="1711"/>
                  </a:cubicBezTo>
                  <a:cubicBezTo>
                    <a:pt x="552" y="1712"/>
                    <a:pt x="526" y="2024"/>
                    <a:pt x="731" y="2097"/>
                  </a:cubicBezTo>
                  <a:cubicBezTo>
                    <a:pt x="1372" y="2326"/>
                    <a:pt x="1534" y="3160"/>
                    <a:pt x="1033" y="3609"/>
                  </a:cubicBezTo>
                  <a:cubicBezTo>
                    <a:pt x="883" y="3743"/>
                    <a:pt x="775" y="3798"/>
                    <a:pt x="695" y="3798"/>
                  </a:cubicBezTo>
                  <a:cubicBezTo>
                    <a:pt x="433" y="3798"/>
                    <a:pt x="498" y="3193"/>
                    <a:pt x="499" y="2863"/>
                  </a:cubicBezTo>
                  <a:cubicBezTo>
                    <a:pt x="505" y="2063"/>
                    <a:pt x="510" y="1263"/>
                    <a:pt x="515" y="462"/>
                  </a:cubicBezTo>
                  <a:lnTo>
                    <a:pt x="515" y="462"/>
                  </a:lnTo>
                  <a:cubicBezTo>
                    <a:pt x="528" y="459"/>
                    <a:pt x="541" y="455"/>
                    <a:pt x="553" y="450"/>
                  </a:cubicBezTo>
                  <a:cubicBezTo>
                    <a:pt x="707" y="393"/>
                    <a:pt x="838" y="365"/>
                    <a:pt x="947" y="365"/>
                  </a:cubicBezTo>
                  <a:close/>
                  <a:moveTo>
                    <a:pt x="878" y="0"/>
                  </a:moveTo>
                  <a:cubicBezTo>
                    <a:pt x="701" y="0"/>
                    <a:pt x="521" y="37"/>
                    <a:pt x="354" y="109"/>
                  </a:cubicBezTo>
                  <a:cubicBezTo>
                    <a:pt x="329" y="120"/>
                    <a:pt x="309" y="134"/>
                    <a:pt x="294" y="149"/>
                  </a:cubicBezTo>
                  <a:lnTo>
                    <a:pt x="294" y="149"/>
                  </a:lnTo>
                  <a:cubicBezTo>
                    <a:pt x="204" y="159"/>
                    <a:pt x="121" y="222"/>
                    <a:pt x="120" y="338"/>
                  </a:cubicBezTo>
                  <a:cubicBezTo>
                    <a:pt x="117" y="1031"/>
                    <a:pt x="111" y="1725"/>
                    <a:pt x="108" y="2418"/>
                  </a:cubicBezTo>
                  <a:cubicBezTo>
                    <a:pt x="104" y="2959"/>
                    <a:pt x="1" y="3588"/>
                    <a:pt x="148" y="4107"/>
                  </a:cubicBezTo>
                  <a:cubicBezTo>
                    <a:pt x="167" y="4167"/>
                    <a:pt x="220" y="4233"/>
                    <a:pt x="287" y="4245"/>
                  </a:cubicBezTo>
                  <a:cubicBezTo>
                    <a:pt x="366" y="4258"/>
                    <a:pt x="442" y="4264"/>
                    <a:pt x="515" y="4264"/>
                  </a:cubicBezTo>
                  <a:cubicBezTo>
                    <a:pt x="1659" y="4264"/>
                    <a:pt x="2067" y="2721"/>
                    <a:pt x="1291" y="1993"/>
                  </a:cubicBezTo>
                  <a:lnTo>
                    <a:pt x="1291" y="1993"/>
                  </a:lnTo>
                  <a:cubicBezTo>
                    <a:pt x="1768" y="1779"/>
                    <a:pt x="2103" y="1284"/>
                    <a:pt x="1922" y="723"/>
                  </a:cubicBezTo>
                  <a:cubicBezTo>
                    <a:pt x="1767" y="239"/>
                    <a:pt x="1331" y="0"/>
                    <a:pt x="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310000" y="257038"/>
              <a:ext cx="41750" cy="63600"/>
            </a:xfrm>
            <a:custGeom>
              <a:avLst/>
              <a:gdLst/>
              <a:ahLst/>
              <a:cxnLst/>
              <a:rect l="l" t="t" r="r" b="b"/>
              <a:pathLst>
                <a:path w="1670" h="2544" extrusionOk="0">
                  <a:moveTo>
                    <a:pt x="696" y="0"/>
                  </a:moveTo>
                  <a:cubicBezTo>
                    <a:pt x="468" y="0"/>
                    <a:pt x="241" y="130"/>
                    <a:pt x="102" y="330"/>
                  </a:cubicBezTo>
                  <a:cubicBezTo>
                    <a:pt x="1" y="478"/>
                    <a:pt x="138" y="619"/>
                    <a:pt x="279" y="619"/>
                  </a:cubicBezTo>
                  <a:cubicBezTo>
                    <a:pt x="339" y="619"/>
                    <a:pt x="400" y="593"/>
                    <a:pt x="444" y="531"/>
                  </a:cubicBezTo>
                  <a:cubicBezTo>
                    <a:pt x="544" y="433"/>
                    <a:pt x="624" y="383"/>
                    <a:pt x="684" y="383"/>
                  </a:cubicBezTo>
                  <a:cubicBezTo>
                    <a:pt x="753" y="383"/>
                    <a:pt x="795" y="449"/>
                    <a:pt x="809" y="582"/>
                  </a:cubicBezTo>
                  <a:cubicBezTo>
                    <a:pt x="905" y="685"/>
                    <a:pt x="909" y="777"/>
                    <a:pt x="816" y="860"/>
                  </a:cubicBezTo>
                  <a:cubicBezTo>
                    <a:pt x="776" y="954"/>
                    <a:pt x="712" y="997"/>
                    <a:pt x="696" y="1103"/>
                  </a:cubicBezTo>
                  <a:cubicBezTo>
                    <a:pt x="678" y="1225"/>
                    <a:pt x="712" y="1335"/>
                    <a:pt x="793" y="1423"/>
                  </a:cubicBezTo>
                  <a:cubicBezTo>
                    <a:pt x="927" y="1564"/>
                    <a:pt x="1199" y="1507"/>
                    <a:pt x="1259" y="1730"/>
                  </a:cubicBezTo>
                  <a:cubicBezTo>
                    <a:pt x="1372" y="2143"/>
                    <a:pt x="627" y="2150"/>
                    <a:pt x="398" y="2150"/>
                  </a:cubicBezTo>
                  <a:cubicBezTo>
                    <a:pt x="145" y="2150"/>
                    <a:pt x="145" y="2543"/>
                    <a:pt x="398" y="2543"/>
                  </a:cubicBezTo>
                  <a:cubicBezTo>
                    <a:pt x="862" y="2543"/>
                    <a:pt x="1456" y="2488"/>
                    <a:pt x="1619" y="1967"/>
                  </a:cubicBezTo>
                  <a:cubicBezTo>
                    <a:pt x="1670" y="1806"/>
                    <a:pt x="1668" y="1613"/>
                    <a:pt x="1591" y="1458"/>
                  </a:cubicBezTo>
                  <a:cubicBezTo>
                    <a:pt x="1492" y="1262"/>
                    <a:pt x="1337" y="1294"/>
                    <a:pt x="1197" y="1175"/>
                  </a:cubicBezTo>
                  <a:cubicBezTo>
                    <a:pt x="1187" y="1176"/>
                    <a:pt x="1177" y="1176"/>
                    <a:pt x="1169" y="1176"/>
                  </a:cubicBezTo>
                  <a:cubicBezTo>
                    <a:pt x="1078" y="1176"/>
                    <a:pt x="1075" y="1136"/>
                    <a:pt x="1154" y="1056"/>
                  </a:cubicBezTo>
                  <a:cubicBezTo>
                    <a:pt x="1191" y="1013"/>
                    <a:pt x="1219" y="967"/>
                    <a:pt x="1239" y="913"/>
                  </a:cubicBezTo>
                  <a:cubicBezTo>
                    <a:pt x="1270" y="833"/>
                    <a:pt x="1297" y="757"/>
                    <a:pt x="1300" y="670"/>
                  </a:cubicBezTo>
                  <a:cubicBezTo>
                    <a:pt x="1310" y="489"/>
                    <a:pt x="1233" y="292"/>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409550" y="320163"/>
              <a:ext cx="40875" cy="12800"/>
            </a:xfrm>
            <a:custGeom>
              <a:avLst/>
              <a:gdLst/>
              <a:ahLst/>
              <a:cxnLst/>
              <a:rect l="l" t="t" r="r" b="b"/>
              <a:pathLst>
                <a:path w="1635" h="512" extrusionOk="0">
                  <a:moveTo>
                    <a:pt x="887" y="0"/>
                  </a:moveTo>
                  <a:cubicBezTo>
                    <a:pt x="659" y="0"/>
                    <a:pt x="433" y="40"/>
                    <a:pt x="213" y="120"/>
                  </a:cubicBezTo>
                  <a:cubicBezTo>
                    <a:pt x="0" y="197"/>
                    <a:pt x="61" y="512"/>
                    <a:pt x="249" y="512"/>
                  </a:cubicBezTo>
                  <a:cubicBezTo>
                    <a:pt x="269" y="512"/>
                    <a:pt x="292" y="508"/>
                    <a:pt x="316" y="499"/>
                  </a:cubicBezTo>
                  <a:cubicBezTo>
                    <a:pt x="508" y="430"/>
                    <a:pt x="699" y="395"/>
                    <a:pt x="892" y="395"/>
                  </a:cubicBezTo>
                  <a:cubicBezTo>
                    <a:pt x="1028" y="395"/>
                    <a:pt x="1164" y="412"/>
                    <a:pt x="1302" y="448"/>
                  </a:cubicBezTo>
                  <a:cubicBezTo>
                    <a:pt x="1321" y="453"/>
                    <a:pt x="1339" y="455"/>
                    <a:pt x="1356" y="455"/>
                  </a:cubicBezTo>
                  <a:cubicBezTo>
                    <a:pt x="1561" y="455"/>
                    <a:pt x="1634" y="127"/>
                    <a:pt x="1408" y="69"/>
                  </a:cubicBezTo>
                  <a:cubicBezTo>
                    <a:pt x="1235"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415050" y="346638"/>
              <a:ext cx="33050" cy="12700"/>
            </a:xfrm>
            <a:custGeom>
              <a:avLst/>
              <a:gdLst/>
              <a:ahLst/>
              <a:cxnLst/>
              <a:rect l="l" t="t" r="r" b="b"/>
              <a:pathLst>
                <a:path w="1322" h="508" extrusionOk="0">
                  <a:moveTo>
                    <a:pt x="434" y="1"/>
                  </a:moveTo>
                  <a:cubicBezTo>
                    <a:pt x="374" y="1"/>
                    <a:pt x="313" y="4"/>
                    <a:pt x="252" y="12"/>
                  </a:cubicBezTo>
                  <a:cubicBezTo>
                    <a:pt x="12" y="41"/>
                    <a:pt x="0" y="408"/>
                    <a:pt x="226" y="408"/>
                  </a:cubicBezTo>
                  <a:cubicBezTo>
                    <a:pt x="235" y="408"/>
                    <a:pt x="243" y="408"/>
                    <a:pt x="252" y="407"/>
                  </a:cubicBezTo>
                  <a:cubicBezTo>
                    <a:pt x="314" y="399"/>
                    <a:pt x="375" y="395"/>
                    <a:pt x="436" y="395"/>
                  </a:cubicBezTo>
                  <a:cubicBezTo>
                    <a:pt x="602" y="395"/>
                    <a:pt x="763" y="424"/>
                    <a:pt x="919" y="490"/>
                  </a:cubicBezTo>
                  <a:cubicBezTo>
                    <a:pt x="947" y="502"/>
                    <a:pt x="975" y="507"/>
                    <a:pt x="1002" y="507"/>
                  </a:cubicBezTo>
                  <a:cubicBezTo>
                    <a:pt x="1192" y="507"/>
                    <a:pt x="1321" y="236"/>
                    <a:pt x="1118" y="149"/>
                  </a:cubicBezTo>
                  <a:cubicBezTo>
                    <a:pt x="895" y="55"/>
                    <a:pt x="670"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237775" y="452538"/>
              <a:ext cx="52575" cy="106600"/>
            </a:xfrm>
            <a:custGeom>
              <a:avLst/>
              <a:gdLst/>
              <a:ahLst/>
              <a:cxnLst/>
              <a:rect l="l" t="t" r="r" b="b"/>
              <a:pathLst>
                <a:path w="2103" h="4264" extrusionOk="0">
                  <a:moveTo>
                    <a:pt x="947" y="365"/>
                  </a:moveTo>
                  <a:cubicBezTo>
                    <a:pt x="1224" y="365"/>
                    <a:pt x="1360" y="547"/>
                    <a:pt x="1353" y="912"/>
                  </a:cubicBezTo>
                  <a:cubicBezTo>
                    <a:pt x="1641" y="1387"/>
                    <a:pt x="1452" y="1653"/>
                    <a:pt x="782" y="1711"/>
                  </a:cubicBezTo>
                  <a:cubicBezTo>
                    <a:pt x="552" y="1712"/>
                    <a:pt x="527" y="2024"/>
                    <a:pt x="731" y="2097"/>
                  </a:cubicBezTo>
                  <a:cubicBezTo>
                    <a:pt x="1373" y="2326"/>
                    <a:pt x="1534" y="3159"/>
                    <a:pt x="1033" y="3609"/>
                  </a:cubicBezTo>
                  <a:cubicBezTo>
                    <a:pt x="883" y="3743"/>
                    <a:pt x="774" y="3798"/>
                    <a:pt x="695" y="3798"/>
                  </a:cubicBezTo>
                  <a:cubicBezTo>
                    <a:pt x="433" y="3798"/>
                    <a:pt x="499" y="3193"/>
                    <a:pt x="500" y="2863"/>
                  </a:cubicBezTo>
                  <a:cubicBezTo>
                    <a:pt x="506" y="2063"/>
                    <a:pt x="510" y="1263"/>
                    <a:pt x="515" y="462"/>
                  </a:cubicBezTo>
                  <a:lnTo>
                    <a:pt x="515" y="462"/>
                  </a:lnTo>
                  <a:cubicBezTo>
                    <a:pt x="528" y="459"/>
                    <a:pt x="540" y="455"/>
                    <a:pt x="553" y="450"/>
                  </a:cubicBezTo>
                  <a:cubicBezTo>
                    <a:pt x="706" y="393"/>
                    <a:pt x="837" y="365"/>
                    <a:pt x="947" y="365"/>
                  </a:cubicBezTo>
                  <a:close/>
                  <a:moveTo>
                    <a:pt x="879" y="0"/>
                  </a:moveTo>
                  <a:cubicBezTo>
                    <a:pt x="702" y="0"/>
                    <a:pt x="522" y="37"/>
                    <a:pt x="356" y="109"/>
                  </a:cubicBezTo>
                  <a:cubicBezTo>
                    <a:pt x="330" y="120"/>
                    <a:pt x="310" y="133"/>
                    <a:pt x="294" y="149"/>
                  </a:cubicBezTo>
                  <a:lnTo>
                    <a:pt x="294" y="149"/>
                  </a:lnTo>
                  <a:cubicBezTo>
                    <a:pt x="205" y="159"/>
                    <a:pt x="121" y="222"/>
                    <a:pt x="121" y="338"/>
                  </a:cubicBezTo>
                  <a:cubicBezTo>
                    <a:pt x="117" y="1031"/>
                    <a:pt x="112" y="1725"/>
                    <a:pt x="108" y="2418"/>
                  </a:cubicBezTo>
                  <a:cubicBezTo>
                    <a:pt x="104" y="2960"/>
                    <a:pt x="1" y="3587"/>
                    <a:pt x="149" y="4107"/>
                  </a:cubicBezTo>
                  <a:cubicBezTo>
                    <a:pt x="167" y="4167"/>
                    <a:pt x="221" y="4233"/>
                    <a:pt x="287" y="4245"/>
                  </a:cubicBezTo>
                  <a:cubicBezTo>
                    <a:pt x="366" y="4258"/>
                    <a:pt x="442" y="4264"/>
                    <a:pt x="515" y="4264"/>
                  </a:cubicBezTo>
                  <a:cubicBezTo>
                    <a:pt x="1659" y="4264"/>
                    <a:pt x="2067" y="2721"/>
                    <a:pt x="1292" y="1993"/>
                  </a:cubicBezTo>
                  <a:lnTo>
                    <a:pt x="1292" y="1993"/>
                  </a:lnTo>
                  <a:cubicBezTo>
                    <a:pt x="1769" y="1779"/>
                    <a:pt x="2102" y="1284"/>
                    <a:pt x="1923" y="723"/>
                  </a:cubicBezTo>
                  <a:cubicBezTo>
                    <a:pt x="1767" y="239"/>
                    <a:pt x="1332" y="0"/>
                    <a:pt x="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309900" y="426713"/>
              <a:ext cx="41750" cy="63600"/>
            </a:xfrm>
            <a:custGeom>
              <a:avLst/>
              <a:gdLst/>
              <a:ahLst/>
              <a:cxnLst/>
              <a:rect l="l" t="t" r="r" b="b"/>
              <a:pathLst>
                <a:path w="1670" h="2544" extrusionOk="0">
                  <a:moveTo>
                    <a:pt x="697" y="0"/>
                  </a:moveTo>
                  <a:cubicBezTo>
                    <a:pt x="469" y="0"/>
                    <a:pt x="242" y="131"/>
                    <a:pt x="102" y="330"/>
                  </a:cubicBezTo>
                  <a:cubicBezTo>
                    <a:pt x="0" y="477"/>
                    <a:pt x="138" y="618"/>
                    <a:pt x="280" y="618"/>
                  </a:cubicBezTo>
                  <a:cubicBezTo>
                    <a:pt x="340" y="618"/>
                    <a:pt x="401" y="592"/>
                    <a:pt x="444" y="531"/>
                  </a:cubicBezTo>
                  <a:cubicBezTo>
                    <a:pt x="544" y="432"/>
                    <a:pt x="624" y="383"/>
                    <a:pt x="684" y="383"/>
                  </a:cubicBezTo>
                  <a:cubicBezTo>
                    <a:pt x="753" y="383"/>
                    <a:pt x="794" y="449"/>
                    <a:pt x="809" y="582"/>
                  </a:cubicBezTo>
                  <a:cubicBezTo>
                    <a:pt x="906" y="687"/>
                    <a:pt x="909" y="777"/>
                    <a:pt x="816" y="860"/>
                  </a:cubicBezTo>
                  <a:cubicBezTo>
                    <a:pt x="777" y="954"/>
                    <a:pt x="713" y="997"/>
                    <a:pt x="696" y="1103"/>
                  </a:cubicBezTo>
                  <a:cubicBezTo>
                    <a:pt x="679" y="1225"/>
                    <a:pt x="713" y="1335"/>
                    <a:pt x="795" y="1424"/>
                  </a:cubicBezTo>
                  <a:cubicBezTo>
                    <a:pt x="928" y="1564"/>
                    <a:pt x="1200" y="1507"/>
                    <a:pt x="1260" y="1732"/>
                  </a:cubicBezTo>
                  <a:cubicBezTo>
                    <a:pt x="1373" y="2142"/>
                    <a:pt x="629" y="2150"/>
                    <a:pt x="400" y="2150"/>
                  </a:cubicBezTo>
                  <a:cubicBezTo>
                    <a:pt x="145" y="2150"/>
                    <a:pt x="145" y="2543"/>
                    <a:pt x="400" y="2543"/>
                  </a:cubicBezTo>
                  <a:cubicBezTo>
                    <a:pt x="862" y="2543"/>
                    <a:pt x="1457" y="2487"/>
                    <a:pt x="1619" y="1968"/>
                  </a:cubicBezTo>
                  <a:cubicBezTo>
                    <a:pt x="1669" y="1806"/>
                    <a:pt x="1668" y="1613"/>
                    <a:pt x="1591" y="1458"/>
                  </a:cubicBezTo>
                  <a:cubicBezTo>
                    <a:pt x="1493" y="1262"/>
                    <a:pt x="1339" y="1294"/>
                    <a:pt x="1197" y="1175"/>
                  </a:cubicBezTo>
                  <a:cubicBezTo>
                    <a:pt x="1187" y="1176"/>
                    <a:pt x="1177" y="1176"/>
                    <a:pt x="1169" y="1176"/>
                  </a:cubicBezTo>
                  <a:cubicBezTo>
                    <a:pt x="1079" y="1176"/>
                    <a:pt x="1074" y="1136"/>
                    <a:pt x="1154" y="1056"/>
                  </a:cubicBezTo>
                  <a:cubicBezTo>
                    <a:pt x="1193" y="1013"/>
                    <a:pt x="1218" y="967"/>
                    <a:pt x="1238" y="913"/>
                  </a:cubicBezTo>
                  <a:cubicBezTo>
                    <a:pt x="1271" y="833"/>
                    <a:pt x="1297" y="757"/>
                    <a:pt x="1301" y="669"/>
                  </a:cubicBezTo>
                  <a:cubicBezTo>
                    <a:pt x="1310" y="489"/>
                    <a:pt x="1233" y="293"/>
                    <a:pt x="1102" y="167"/>
                  </a:cubicBezTo>
                  <a:cubicBezTo>
                    <a:pt x="981" y="51"/>
                    <a:pt x="839" y="0"/>
                    <a:pt x="6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409425" y="489863"/>
              <a:ext cx="40875" cy="12775"/>
            </a:xfrm>
            <a:custGeom>
              <a:avLst/>
              <a:gdLst/>
              <a:ahLst/>
              <a:cxnLst/>
              <a:rect l="l" t="t" r="r" b="b"/>
              <a:pathLst>
                <a:path w="1635" h="511" extrusionOk="0">
                  <a:moveTo>
                    <a:pt x="887" y="1"/>
                  </a:moveTo>
                  <a:cubicBezTo>
                    <a:pt x="660" y="1"/>
                    <a:pt x="433" y="39"/>
                    <a:pt x="214" y="119"/>
                  </a:cubicBezTo>
                  <a:cubicBezTo>
                    <a:pt x="1" y="195"/>
                    <a:pt x="62" y="511"/>
                    <a:pt x="250" y="511"/>
                  </a:cubicBezTo>
                  <a:cubicBezTo>
                    <a:pt x="271" y="511"/>
                    <a:pt x="294" y="507"/>
                    <a:pt x="318" y="498"/>
                  </a:cubicBezTo>
                  <a:cubicBezTo>
                    <a:pt x="509" y="429"/>
                    <a:pt x="700" y="394"/>
                    <a:pt x="894" y="394"/>
                  </a:cubicBezTo>
                  <a:cubicBezTo>
                    <a:pt x="1029" y="394"/>
                    <a:pt x="1165" y="411"/>
                    <a:pt x="1303" y="447"/>
                  </a:cubicBezTo>
                  <a:cubicBezTo>
                    <a:pt x="1322" y="452"/>
                    <a:pt x="1340" y="454"/>
                    <a:pt x="1357" y="454"/>
                  </a:cubicBezTo>
                  <a:cubicBezTo>
                    <a:pt x="1563" y="454"/>
                    <a:pt x="1635" y="126"/>
                    <a:pt x="1409" y="67"/>
                  </a:cubicBezTo>
                  <a:cubicBezTo>
                    <a:pt x="1236" y="23"/>
                    <a:pt x="1061" y="1"/>
                    <a:pt x="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414950" y="516288"/>
              <a:ext cx="33075" cy="12675"/>
            </a:xfrm>
            <a:custGeom>
              <a:avLst/>
              <a:gdLst/>
              <a:ahLst/>
              <a:cxnLst/>
              <a:rect l="l" t="t" r="r" b="b"/>
              <a:pathLst>
                <a:path w="1323" h="507" extrusionOk="0">
                  <a:moveTo>
                    <a:pt x="434" y="0"/>
                  </a:moveTo>
                  <a:cubicBezTo>
                    <a:pt x="374" y="0"/>
                    <a:pt x="313" y="4"/>
                    <a:pt x="252" y="11"/>
                  </a:cubicBezTo>
                  <a:cubicBezTo>
                    <a:pt x="13" y="41"/>
                    <a:pt x="0" y="408"/>
                    <a:pt x="225" y="408"/>
                  </a:cubicBezTo>
                  <a:cubicBezTo>
                    <a:pt x="233" y="408"/>
                    <a:pt x="242" y="407"/>
                    <a:pt x="252" y="406"/>
                  </a:cubicBezTo>
                  <a:cubicBezTo>
                    <a:pt x="314" y="399"/>
                    <a:pt x="375" y="395"/>
                    <a:pt x="436" y="395"/>
                  </a:cubicBezTo>
                  <a:cubicBezTo>
                    <a:pt x="602" y="395"/>
                    <a:pt x="764" y="423"/>
                    <a:pt x="919" y="489"/>
                  </a:cubicBezTo>
                  <a:cubicBezTo>
                    <a:pt x="947" y="501"/>
                    <a:pt x="975" y="507"/>
                    <a:pt x="1002" y="507"/>
                  </a:cubicBezTo>
                  <a:cubicBezTo>
                    <a:pt x="1193" y="507"/>
                    <a:pt x="1322" y="235"/>
                    <a:pt x="1118" y="148"/>
                  </a:cubicBezTo>
                  <a:cubicBezTo>
                    <a:pt x="895" y="55"/>
                    <a:pt x="67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237700" y="622163"/>
              <a:ext cx="52575" cy="106625"/>
            </a:xfrm>
            <a:custGeom>
              <a:avLst/>
              <a:gdLst/>
              <a:ahLst/>
              <a:cxnLst/>
              <a:rect l="l" t="t" r="r" b="b"/>
              <a:pathLst>
                <a:path w="2103" h="4265" extrusionOk="0">
                  <a:moveTo>
                    <a:pt x="945" y="366"/>
                  </a:moveTo>
                  <a:cubicBezTo>
                    <a:pt x="1224" y="366"/>
                    <a:pt x="1360" y="549"/>
                    <a:pt x="1354" y="914"/>
                  </a:cubicBezTo>
                  <a:cubicBezTo>
                    <a:pt x="1641" y="1388"/>
                    <a:pt x="1451" y="1654"/>
                    <a:pt x="782" y="1711"/>
                  </a:cubicBezTo>
                  <a:cubicBezTo>
                    <a:pt x="552" y="1713"/>
                    <a:pt x="526" y="2025"/>
                    <a:pt x="731" y="2098"/>
                  </a:cubicBezTo>
                  <a:cubicBezTo>
                    <a:pt x="1372" y="2327"/>
                    <a:pt x="1534" y="3161"/>
                    <a:pt x="1033" y="3609"/>
                  </a:cubicBezTo>
                  <a:cubicBezTo>
                    <a:pt x="883" y="3743"/>
                    <a:pt x="774" y="3798"/>
                    <a:pt x="695" y="3798"/>
                  </a:cubicBezTo>
                  <a:cubicBezTo>
                    <a:pt x="432" y="3798"/>
                    <a:pt x="498" y="3194"/>
                    <a:pt x="499" y="2864"/>
                  </a:cubicBezTo>
                  <a:cubicBezTo>
                    <a:pt x="504" y="2065"/>
                    <a:pt x="510" y="1263"/>
                    <a:pt x="515" y="463"/>
                  </a:cubicBezTo>
                  <a:lnTo>
                    <a:pt x="515" y="463"/>
                  </a:lnTo>
                  <a:cubicBezTo>
                    <a:pt x="528" y="460"/>
                    <a:pt x="540" y="456"/>
                    <a:pt x="553" y="450"/>
                  </a:cubicBezTo>
                  <a:cubicBezTo>
                    <a:pt x="706" y="394"/>
                    <a:pt x="836" y="366"/>
                    <a:pt x="945" y="366"/>
                  </a:cubicBezTo>
                  <a:close/>
                  <a:moveTo>
                    <a:pt x="878" y="1"/>
                  </a:moveTo>
                  <a:cubicBezTo>
                    <a:pt x="701" y="1"/>
                    <a:pt x="521" y="37"/>
                    <a:pt x="354" y="109"/>
                  </a:cubicBezTo>
                  <a:cubicBezTo>
                    <a:pt x="329" y="120"/>
                    <a:pt x="308" y="134"/>
                    <a:pt x="293" y="150"/>
                  </a:cubicBezTo>
                  <a:lnTo>
                    <a:pt x="293" y="150"/>
                  </a:lnTo>
                  <a:cubicBezTo>
                    <a:pt x="203" y="160"/>
                    <a:pt x="121" y="223"/>
                    <a:pt x="120" y="338"/>
                  </a:cubicBezTo>
                  <a:cubicBezTo>
                    <a:pt x="117" y="1031"/>
                    <a:pt x="111" y="1725"/>
                    <a:pt x="108" y="2418"/>
                  </a:cubicBezTo>
                  <a:cubicBezTo>
                    <a:pt x="104" y="2961"/>
                    <a:pt x="1" y="3588"/>
                    <a:pt x="148" y="4108"/>
                  </a:cubicBezTo>
                  <a:cubicBezTo>
                    <a:pt x="167" y="4168"/>
                    <a:pt x="220" y="4235"/>
                    <a:pt x="287" y="4245"/>
                  </a:cubicBezTo>
                  <a:cubicBezTo>
                    <a:pt x="366" y="4258"/>
                    <a:pt x="442" y="4264"/>
                    <a:pt x="515" y="4264"/>
                  </a:cubicBezTo>
                  <a:cubicBezTo>
                    <a:pt x="1659" y="4264"/>
                    <a:pt x="2067" y="2723"/>
                    <a:pt x="1291" y="1994"/>
                  </a:cubicBezTo>
                  <a:lnTo>
                    <a:pt x="1291" y="1994"/>
                  </a:lnTo>
                  <a:cubicBezTo>
                    <a:pt x="1768" y="1780"/>
                    <a:pt x="2102" y="1285"/>
                    <a:pt x="1922" y="723"/>
                  </a:cubicBezTo>
                  <a:cubicBezTo>
                    <a:pt x="1766" y="239"/>
                    <a:pt x="1332" y="1"/>
                    <a:pt x="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309825" y="596388"/>
              <a:ext cx="41750" cy="63600"/>
            </a:xfrm>
            <a:custGeom>
              <a:avLst/>
              <a:gdLst/>
              <a:ahLst/>
              <a:cxnLst/>
              <a:rect l="l" t="t" r="r" b="b"/>
              <a:pathLst>
                <a:path w="1670" h="2544" extrusionOk="0">
                  <a:moveTo>
                    <a:pt x="696" y="0"/>
                  </a:moveTo>
                  <a:cubicBezTo>
                    <a:pt x="468" y="0"/>
                    <a:pt x="241" y="131"/>
                    <a:pt x="102" y="330"/>
                  </a:cubicBezTo>
                  <a:cubicBezTo>
                    <a:pt x="1" y="477"/>
                    <a:pt x="138" y="618"/>
                    <a:pt x="279" y="618"/>
                  </a:cubicBezTo>
                  <a:cubicBezTo>
                    <a:pt x="339" y="618"/>
                    <a:pt x="400" y="592"/>
                    <a:pt x="444" y="530"/>
                  </a:cubicBezTo>
                  <a:cubicBezTo>
                    <a:pt x="544" y="433"/>
                    <a:pt x="624" y="384"/>
                    <a:pt x="684" y="384"/>
                  </a:cubicBezTo>
                  <a:cubicBezTo>
                    <a:pt x="753" y="384"/>
                    <a:pt x="794" y="450"/>
                    <a:pt x="809" y="582"/>
                  </a:cubicBezTo>
                  <a:cubicBezTo>
                    <a:pt x="905" y="686"/>
                    <a:pt x="909" y="778"/>
                    <a:pt x="816" y="860"/>
                  </a:cubicBezTo>
                  <a:cubicBezTo>
                    <a:pt x="776" y="954"/>
                    <a:pt x="712" y="997"/>
                    <a:pt x="696" y="1103"/>
                  </a:cubicBezTo>
                  <a:cubicBezTo>
                    <a:pt x="677" y="1225"/>
                    <a:pt x="712" y="1336"/>
                    <a:pt x="793" y="1424"/>
                  </a:cubicBezTo>
                  <a:cubicBezTo>
                    <a:pt x="926" y="1565"/>
                    <a:pt x="1198" y="1508"/>
                    <a:pt x="1259" y="1732"/>
                  </a:cubicBezTo>
                  <a:cubicBezTo>
                    <a:pt x="1372" y="2142"/>
                    <a:pt x="627" y="2150"/>
                    <a:pt x="398" y="2150"/>
                  </a:cubicBezTo>
                  <a:cubicBezTo>
                    <a:pt x="145" y="2150"/>
                    <a:pt x="145" y="2543"/>
                    <a:pt x="398" y="2543"/>
                  </a:cubicBezTo>
                  <a:cubicBezTo>
                    <a:pt x="862" y="2543"/>
                    <a:pt x="1456" y="2489"/>
                    <a:pt x="1619" y="1968"/>
                  </a:cubicBezTo>
                  <a:cubicBezTo>
                    <a:pt x="1669" y="1806"/>
                    <a:pt x="1668" y="1613"/>
                    <a:pt x="1591" y="1460"/>
                  </a:cubicBezTo>
                  <a:cubicBezTo>
                    <a:pt x="1492" y="1262"/>
                    <a:pt x="1337" y="1295"/>
                    <a:pt x="1197" y="1175"/>
                  </a:cubicBezTo>
                  <a:cubicBezTo>
                    <a:pt x="1186" y="1175"/>
                    <a:pt x="1177" y="1176"/>
                    <a:pt x="1168" y="1176"/>
                  </a:cubicBezTo>
                  <a:cubicBezTo>
                    <a:pt x="1078" y="1176"/>
                    <a:pt x="1075" y="1137"/>
                    <a:pt x="1154" y="1057"/>
                  </a:cubicBezTo>
                  <a:cubicBezTo>
                    <a:pt x="1191" y="1014"/>
                    <a:pt x="1219" y="967"/>
                    <a:pt x="1239" y="914"/>
                  </a:cubicBezTo>
                  <a:cubicBezTo>
                    <a:pt x="1270" y="833"/>
                    <a:pt x="1297" y="758"/>
                    <a:pt x="1300" y="671"/>
                  </a:cubicBezTo>
                  <a:cubicBezTo>
                    <a:pt x="1310" y="489"/>
                    <a:pt x="1233" y="293"/>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409375" y="659488"/>
              <a:ext cx="40900" cy="12825"/>
            </a:xfrm>
            <a:custGeom>
              <a:avLst/>
              <a:gdLst/>
              <a:ahLst/>
              <a:cxnLst/>
              <a:rect l="l" t="t" r="r" b="b"/>
              <a:pathLst>
                <a:path w="1636" h="513" extrusionOk="0">
                  <a:moveTo>
                    <a:pt x="890" y="0"/>
                  </a:moveTo>
                  <a:cubicBezTo>
                    <a:pt x="662" y="0"/>
                    <a:pt x="435" y="40"/>
                    <a:pt x="214" y="119"/>
                  </a:cubicBezTo>
                  <a:cubicBezTo>
                    <a:pt x="1" y="196"/>
                    <a:pt x="61" y="512"/>
                    <a:pt x="248" y="512"/>
                  </a:cubicBezTo>
                  <a:cubicBezTo>
                    <a:pt x="269" y="512"/>
                    <a:pt x="293" y="508"/>
                    <a:pt x="317" y="499"/>
                  </a:cubicBezTo>
                  <a:cubicBezTo>
                    <a:pt x="509" y="430"/>
                    <a:pt x="700" y="394"/>
                    <a:pt x="893" y="394"/>
                  </a:cubicBezTo>
                  <a:cubicBezTo>
                    <a:pt x="1029" y="394"/>
                    <a:pt x="1165" y="412"/>
                    <a:pt x="1303" y="447"/>
                  </a:cubicBezTo>
                  <a:cubicBezTo>
                    <a:pt x="1322" y="452"/>
                    <a:pt x="1340" y="454"/>
                    <a:pt x="1357" y="454"/>
                  </a:cubicBezTo>
                  <a:cubicBezTo>
                    <a:pt x="1562" y="454"/>
                    <a:pt x="1636" y="126"/>
                    <a:pt x="1409" y="68"/>
                  </a:cubicBezTo>
                  <a:cubicBezTo>
                    <a:pt x="1237" y="23"/>
                    <a:pt x="1063"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414875" y="685963"/>
              <a:ext cx="33050" cy="12675"/>
            </a:xfrm>
            <a:custGeom>
              <a:avLst/>
              <a:gdLst/>
              <a:ahLst/>
              <a:cxnLst/>
              <a:rect l="l" t="t" r="r" b="b"/>
              <a:pathLst>
                <a:path w="1322" h="507" extrusionOk="0">
                  <a:moveTo>
                    <a:pt x="433" y="0"/>
                  </a:moveTo>
                  <a:cubicBezTo>
                    <a:pt x="374" y="0"/>
                    <a:pt x="313" y="4"/>
                    <a:pt x="252" y="11"/>
                  </a:cubicBezTo>
                  <a:cubicBezTo>
                    <a:pt x="12" y="40"/>
                    <a:pt x="0" y="408"/>
                    <a:pt x="224" y="408"/>
                  </a:cubicBezTo>
                  <a:cubicBezTo>
                    <a:pt x="233" y="408"/>
                    <a:pt x="242" y="407"/>
                    <a:pt x="252" y="406"/>
                  </a:cubicBezTo>
                  <a:cubicBezTo>
                    <a:pt x="314" y="399"/>
                    <a:pt x="375" y="395"/>
                    <a:pt x="436" y="395"/>
                  </a:cubicBezTo>
                  <a:cubicBezTo>
                    <a:pt x="601" y="395"/>
                    <a:pt x="763" y="423"/>
                    <a:pt x="919" y="489"/>
                  </a:cubicBezTo>
                  <a:cubicBezTo>
                    <a:pt x="947" y="501"/>
                    <a:pt x="975" y="506"/>
                    <a:pt x="1002" y="506"/>
                  </a:cubicBezTo>
                  <a:cubicBezTo>
                    <a:pt x="1192" y="506"/>
                    <a:pt x="1321" y="235"/>
                    <a:pt x="1118" y="148"/>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237600" y="791863"/>
              <a:ext cx="52575" cy="106600"/>
            </a:xfrm>
            <a:custGeom>
              <a:avLst/>
              <a:gdLst/>
              <a:ahLst/>
              <a:cxnLst/>
              <a:rect l="l" t="t" r="r" b="b"/>
              <a:pathLst>
                <a:path w="2103" h="4264" extrusionOk="0">
                  <a:moveTo>
                    <a:pt x="945" y="365"/>
                  </a:moveTo>
                  <a:cubicBezTo>
                    <a:pt x="1224" y="365"/>
                    <a:pt x="1359" y="548"/>
                    <a:pt x="1353" y="913"/>
                  </a:cubicBezTo>
                  <a:cubicBezTo>
                    <a:pt x="1641" y="1387"/>
                    <a:pt x="1452" y="1653"/>
                    <a:pt x="782" y="1710"/>
                  </a:cubicBezTo>
                  <a:cubicBezTo>
                    <a:pt x="552" y="1712"/>
                    <a:pt x="527" y="2024"/>
                    <a:pt x="731" y="2097"/>
                  </a:cubicBezTo>
                  <a:cubicBezTo>
                    <a:pt x="1373" y="2326"/>
                    <a:pt x="1534" y="3160"/>
                    <a:pt x="1033" y="3608"/>
                  </a:cubicBezTo>
                  <a:cubicBezTo>
                    <a:pt x="883" y="3742"/>
                    <a:pt x="774" y="3797"/>
                    <a:pt x="695" y="3797"/>
                  </a:cubicBezTo>
                  <a:cubicBezTo>
                    <a:pt x="433" y="3797"/>
                    <a:pt x="499" y="3192"/>
                    <a:pt x="500" y="2862"/>
                  </a:cubicBezTo>
                  <a:cubicBezTo>
                    <a:pt x="505" y="2063"/>
                    <a:pt x="510" y="1261"/>
                    <a:pt x="515" y="462"/>
                  </a:cubicBezTo>
                  <a:lnTo>
                    <a:pt x="515" y="462"/>
                  </a:lnTo>
                  <a:cubicBezTo>
                    <a:pt x="527" y="459"/>
                    <a:pt x="540" y="454"/>
                    <a:pt x="553" y="449"/>
                  </a:cubicBezTo>
                  <a:cubicBezTo>
                    <a:pt x="706" y="393"/>
                    <a:pt x="836" y="365"/>
                    <a:pt x="945" y="365"/>
                  </a:cubicBezTo>
                  <a:close/>
                  <a:moveTo>
                    <a:pt x="880" y="1"/>
                  </a:moveTo>
                  <a:cubicBezTo>
                    <a:pt x="702" y="1"/>
                    <a:pt x="523" y="37"/>
                    <a:pt x="355" y="110"/>
                  </a:cubicBezTo>
                  <a:cubicBezTo>
                    <a:pt x="330" y="120"/>
                    <a:pt x="310" y="134"/>
                    <a:pt x="295" y="149"/>
                  </a:cubicBezTo>
                  <a:lnTo>
                    <a:pt x="295" y="149"/>
                  </a:lnTo>
                  <a:cubicBezTo>
                    <a:pt x="205" y="158"/>
                    <a:pt x="121" y="222"/>
                    <a:pt x="121" y="339"/>
                  </a:cubicBezTo>
                  <a:cubicBezTo>
                    <a:pt x="116" y="1030"/>
                    <a:pt x="112" y="1724"/>
                    <a:pt x="108" y="2417"/>
                  </a:cubicBezTo>
                  <a:cubicBezTo>
                    <a:pt x="104" y="2960"/>
                    <a:pt x="0" y="3588"/>
                    <a:pt x="149" y="4106"/>
                  </a:cubicBezTo>
                  <a:cubicBezTo>
                    <a:pt x="166" y="4168"/>
                    <a:pt x="221" y="4234"/>
                    <a:pt x="287" y="4244"/>
                  </a:cubicBezTo>
                  <a:cubicBezTo>
                    <a:pt x="366" y="4257"/>
                    <a:pt x="442" y="4263"/>
                    <a:pt x="515" y="4263"/>
                  </a:cubicBezTo>
                  <a:cubicBezTo>
                    <a:pt x="1659" y="4263"/>
                    <a:pt x="2067" y="2721"/>
                    <a:pt x="1292" y="1992"/>
                  </a:cubicBezTo>
                  <a:lnTo>
                    <a:pt x="1292" y="1992"/>
                  </a:lnTo>
                  <a:cubicBezTo>
                    <a:pt x="1768" y="1779"/>
                    <a:pt x="2102" y="1284"/>
                    <a:pt x="1923" y="722"/>
                  </a:cubicBezTo>
                  <a:cubicBezTo>
                    <a:pt x="1767" y="239"/>
                    <a:pt x="1332"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309725" y="766013"/>
              <a:ext cx="41750" cy="63600"/>
            </a:xfrm>
            <a:custGeom>
              <a:avLst/>
              <a:gdLst/>
              <a:ahLst/>
              <a:cxnLst/>
              <a:rect l="l" t="t" r="r" b="b"/>
              <a:pathLst>
                <a:path w="1670" h="2544" extrusionOk="0">
                  <a:moveTo>
                    <a:pt x="697" y="1"/>
                  </a:moveTo>
                  <a:cubicBezTo>
                    <a:pt x="469" y="1"/>
                    <a:pt x="242" y="131"/>
                    <a:pt x="102" y="331"/>
                  </a:cubicBezTo>
                  <a:cubicBezTo>
                    <a:pt x="0" y="479"/>
                    <a:pt x="138" y="619"/>
                    <a:pt x="278" y="619"/>
                  </a:cubicBezTo>
                  <a:cubicBezTo>
                    <a:pt x="339" y="619"/>
                    <a:pt x="400" y="593"/>
                    <a:pt x="444" y="531"/>
                  </a:cubicBezTo>
                  <a:cubicBezTo>
                    <a:pt x="544" y="433"/>
                    <a:pt x="624" y="385"/>
                    <a:pt x="683" y="385"/>
                  </a:cubicBezTo>
                  <a:cubicBezTo>
                    <a:pt x="752" y="385"/>
                    <a:pt x="794" y="450"/>
                    <a:pt x="809" y="582"/>
                  </a:cubicBezTo>
                  <a:cubicBezTo>
                    <a:pt x="905" y="687"/>
                    <a:pt x="909" y="779"/>
                    <a:pt x="816" y="860"/>
                  </a:cubicBezTo>
                  <a:cubicBezTo>
                    <a:pt x="776" y="955"/>
                    <a:pt x="713" y="998"/>
                    <a:pt x="696" y="1104"/>
                  </a:cubicBezTo>
                  <a:cubicBezTo>
                    <a:pt x="679" y="1225"/>
                    <a:pt x="711" y="1337"/>
                    <a:pt x="794" y="1424"/>
                  </a:cubicBezTo>
                  <a:cubicBezTo>
                    <a:pt x="926" y="1566"/>
                    <a:pt x="1198" y="1509"/>
                    <a:pt x="1260" y="1732"/>
                  </a:cubicBezTo>
                  <a:cubicBezTo>
                    <a:pt x="1373" y="2143"/>
                    <a:pt x="628" y="2150"/>
                    <a:pt x="399" y="2150"/>
                  </a:cubicBezTo>
                  <a:cubicBezTo>
                    <a:pt x="145" y="2150"/>
                    <a:pt x="145" y="2544"/>
                    <a:pt x="399" y="2544"/>
                  </a:cubicBezTo>
                  <a:cubicBezTo>
                    <a:pt x="862" y="2544"/>
                    <a:pt x="1456" y="2489"/>
                    <a:pt x="1619" y="1968"/>
                  </a:cubicBezTo>
                  <a:cubicBezTo>
                    <a:pt x="1669" y="1806"/>
                    <a:pt x="1668" y="1613"/>
                    <a:pt x="1590" y="1460"/>
                  </a:cubicBezTo>
                  <a:cubicBezTo>
                    <a:pt x="1492" y="1262"/>
                    <a:pt x="1338" y="1295"/>
                    <a:pt x="1197" y="1175"/>
                  </a:cubicBezTo>
                  <a:cubicBezTo>
                    <a:pt x="1186" y="1176"/>
                    <a:pt x="1177" y="1176"/>
                    <a:pt x="1168" y="1176"/>
                  </a:cubicBezTo>
                  <a:cubicBezTo>
                    <a:pt x="1079" y="1176"/>
                    <a:pt x="1074" y="1137"/>
                    <a:pt x="1154" y="1058"/>
                  </a:cubicBezTo>
                  <a:cubicBezTo>
                    <a:pt x="1191" y="1015"/>
                    <a:pt x="1218" y="968"/>
                    <a:pt x="1238" y="915"/>
                  </a:cubicBezTo>
                  <a:cubicBezTo>
                    <a:pt x="1270" y="833"/>
                    <a:pt x="1297" y="759"/>
                    <a:pt x="1301" y="671"/>
                  </a:cubicBezTo>
                  <a:cubicBezTo>
                    <a:pt x="1310" y="489"/>
                    <a:pt x="1233" y="293"/>
                    <a:pt x="1102" y="167"/>
                  </a:cubicBezTo>
                  <a:cubicBezTo>
                    <a:pt x="981" y="51"/>
                    <a:pt x="839" y="1"/>
                    <a:pt x="6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409275" y="829163"/>
              <a:ext cx="40925" cy="12825"/>
            </a:xfrm>
            <a:custGeom>
              <a:avLst/>
              <a:gdLst/>
              <a:ahLst/>
              <a:cxnLst/>
              <a:rect l="l" t="t" r="r" b="b"/>
              <a:pathLst>
                <a:path w="1637" h="513" extrusionOk="0">
                  <a:moveTo>
                    <a:pt x="891" y="1"/>
                  </a:moveTo>
                  <a:cubicBezTo>
                    <a:pt x="663" y="1"/>
                    <a:pt x="435" y="40"/>
                    <a:pt x="214" y="121"/>
                  </a:cubicBezTo>
                  <a:cubicBezTo>
                    <a:pt x="0" y="198"/>
                    <a:pt x="61" y="513"/>
                    <a:pt x="250" y="513"/>
                  </a:cubicBezTo>
                  <a:cubicBezTo>
                    <a:pt x="271" y="513"/>
                    <a:pt x="294" y="509"/>
                    <a:pt x="318" y="500"/>
                  </a:cubicBezTo>
                  <a:cubicBezTo>
                    <a:pt x="510" y="430"/>
                    <a:pt x="702" y="394"/>
                    <a:pt x="895" y="394"/>
                  </a:cubicBezTo>
                  <a:cubicBezTo>
                    <a:pt x="1031" y="394"/>
                    <a:pt x="1167" y="412"/>
                    <a:pt x="1305" y="447"/>
                  </a:cubicBezTo>
                  <a:cubicBezTo>
                    <a:pt x="1323" y="452"/>
                    <a:pt x="1341" y="454"/>
                    <a:pt x="1358" y="454"/>
                  </a:cubicBezTo>
                  <a:cubicBezTo>
                    <a:pt x="1564" y="454"/>
                    <a:pt x="1637" y="126"/>
                    <a:pt x="1409" y="68"/>
                  </a:cubicBezTo>
                  <a:cubicBezTo>
                    <a:pt x="1238" y="23"/>
                    <a:pt x="1064"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414775" y="855638"/>
              <a:ext cx="33050" cy="12675"/>
            </a:xfrm>
            <a:custGeom>
              <a:avLst/>
              <a:gdLst/>
              <a:ahLst/>
              <a:cxnLst/>
              <a:rect l="l" t="t" r="r" b="b"/>
              <a:pathLst>
                <a:path w="1322" h="507" extrusionOk="0">
                  <a:moveTo>
                    <a:pt x="433" y="0"/>
                  </a:moveTo>
                  <a:cubicBezTo>
                    <a:pt x="374" y="0"/>
                    <a:pt x="313" y="4"/>
                    <a:pt x="251" y="11"/>
                  </a:cubicBezTo>
                  <a:cubicBezTo>
                    <a:pt x="12" y="41"/>
                    <a:pt x="0" y="409"/>
                    <a:pt x="226" y="409"/>
                  </a:cubicBezTo>
                  <a:cubicBezTo>
                    <a:pt x="234" y="409"/>
                    <a:pt x="243" y="408"/>
                    <a:pt x="251" y="407"/>
                  </a:cubicBezTo>
                  <a:cubicBezTo>
                    <a:pt x="314" y="400"/>
                    <a:pt x="375" y="396"/>
                    <a:pt x="437" y="396"/>
                  </a:cubicBezTo>
                  <a:cubicBezTo>
                    <a:pt x="602" y="396"/>
                    <a:pt x="765" y="424"/>
                    <a:pt x="920" y="489"/>
                  </a:cubicBezTo>
                  <a:cubicBezTo>
                    <a:pt x="949" y="501"/>
                    <a:pt x="977" y="507"/>
                    <a:pt x="1004" y="507"/>
                  </a:cubicBezTo>
                  <a:cubicBezTo>
                    <a:pt x="1194" y="507"/>
                    <a:pt x="1322" y="235"/>
                    <a:pt x="1118" y="150"/>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237450" y="961538"/>
              <a:ext cx="52575" cy="106625"/>
            </a:xfrm>
            <a:custGeom>
              <a:avLst/>
              <a:gdLst/>
              <a:ahLst/>
              <a:cxnLst/>
              <a:rect l="l" t="t" r="r" b="b"/>
              <a:pathLst>
                <a:path w="2103" h="4265" extrusionOk="0">
                  <a:moveTo>
                    <a:pt x="946" y="365"/>
                  </a:moveTo>
                  <a:cubicBezTo>
                    <a:pt x="1224" y="365"/>
                    <a:pt x="1361" y="547"/>
                    <a:pt x="1354" y="913"/>
                  </a:cubicBezTo>
                  <a:cubicBezTo>
                    <a:pt x="1643" y="1386"/>
                    <a:pt x="1452" y="1654"/>
                    <a:pt x="784" y="1711"/>
                  </a:cubicBezTo>
                  <a:cubicBezTo>
                    <a:pt x="552" y="1713"/>
                    <a:pt x="528" y="2023"/>
                    <a:pt x="731" y="2098"/>
                  </a:cubicBezTo>
                  <a:cubicBezTo>
                    <a:pt x="1374" y="2327"/>
                    <a:pt x="1535" y="3160"/>
                    <a:pt x="1034" y="3610"/>
                  </a:cubicBezTo>
                  <a:cubicBezTo>
                    <a:pt x="884" y="3744"/>
                    <a:pt x="775" y="3798"/>
                    <a:pt x="696" y="3798"/>
                  </a:cubicBezTo>
                  <a:cubicBezTo>
                    <a:pt x="433" y="3798"/>
                    <a:pt x="499" y="3194"/>
                    <a:pt x="500" y="2864"/>
                  </a:cubicBezTo>
                  <a:cubicBezTo>
                    <a:pt x="506" y="2063"/>
                    <a:pt x="511" y="1261"/>
                    <a:pt x="515" y="462"/>
                  </a:cubicBezTo>
                  <a:lnTo>
                    <a:pt x="515" y="462"/>
                  </a:lnTo>
                  <a:cubicBezTo>
                    <a:pt x="528" y="459"/>
                    <a:pt x="541" y="454"/>
                    <a:pt x="555" y="449"/>
                  </a:cubicBezTo>
                  <a:cubicBezTo>
                    <a:pt x="707" y="393"/>
                    <a:pt x="837" y="365"/>
                    <a:pt x="946" y="365"/>
                  </a:cubicBezTo>
                  <a:close/>
                  <a:moveTo>
                    <a:pt x="880" y="1"/>
                  </a:moveTo>
                  <a:cubicBezTo>
                    <a:pt x="703" y="1"/>
                    <a:pt x="523" y="37"/>
                    <a:pt x="356" y="110"/>
                  </a:cubicBezTo>
                  <a:cubicBezTo>
                    <a:pt x="331" y="120"/>
                    <a:pt x="311" y="134"/>
                    <a:pt x="295" y="149"/>
                  </a:cubicBezTo>
                  <a:lnTo>
                    <a:pt x="295" y="149"/>
                  </a:lnTo>
                  <a:cubicBezTo>
                    <a:pt x="206" y="159"/>
                    <a:pt x="124" y="222"/>
                    <a:pt x="122" y="339"/>
                  </a:cubicBezTo>
                  <a:cubicBezTo>
                    <a:pt x="118" y="1031"/>
                    <a:pt x="114" y="1726"/>
                    <a:pt x="108" y="2417"/>
                  </a:cubicBezTo>
                  <a:cubicBezTo>
                    <a:pt x="105" y="2960"/>
                    <a:pt x="1" y="3588"/>
                    <a:pt x="150" y="4106"/>
                  </a:cubicBezTo>
                  <a:cubicBezTo>
                    <a:pt x="168" y="4168"/>
                    <a:pt x="221" y="4234"/>
                    <a:pt x="287" y="4245"/>
                  </a:cubicBezTo>
                  <a:cubicBezTo>
                    <a:pt x="366" y="4258"/>
                    <a:pt x="442" y="4265"/>
                    <a:pt x="515" y="4265"/>
                  </a:cubicBezTo>
                  <a:cubicBezTo>
                    <a:pt x="1659" y="4265"/>
                    <a:pt x="2068" y="2721"/>
                    <a:pt x="1292" y="1993"/>
                  </a:cubicBezTo>
                  <a:lnTo>
                    <a:pt x="1292" y="1993"/>
                  </a:lnTo>
                  <a:cubicBezTo>
                    <a:pt x="1768" y="1779"/>
                    <a:pt x="2103" y="1284"/>
                    <a:pt x="1923" y="724"/>
                  </a:cubicBezTo>
                  <a:cubicBezTo>
                    <a:pt x="1768" y="240"/>
                    <a:pt x="1333"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309650" y="935713"/>
              <a:ext cx="41750" cy="63600"/>
            </a:xfrm>
            <a:custGeom>
              <a:avLst/>
              <a:gdLst/>
              <a:ahLst/>
              <a:cxnLst/>
              <a:rect l="l" t="t" r="r" b="b"/>
              <a:pathLst>
                <a:path w="1670" h="2544" extrusionOk="0">
                  <a:moveTo>
                    <a:pt x="696" y="0"/>
                  </a:moveTo>
                  <a:cubicBezTo>
                    <a:pt x="468" y="0"/>
                    <a:pt x="242" y="130"/>
                    <a:pt x="102" y="329"/>
                  </a:cubicBezTo>
                  <a:cubicBezTo>
                    <a:pt x="0" y="477"/>
                    <a:pt x="137" y="617"/>
                    <a:pt x="279" y="617"/>
                  </a:cubicBezTo>
                  <a:cubicBezTo>
                    <a:pt x="339" y="617"/>
                    <a:pt x="400" y="592"/>
                    <a:pt x="444" y="530"/>
                  </a:cubicBezTo>
                  <a:cubicBezTo>
                    <a:pt x="544" y="432"/>
                    <a:pt x="624" y="384"/>
                    <a:pt x="683" y="384"/>
                  </a:cubicBezTo>
                  <a:cubicBezTo>
                    <a:pt x="752" y="384"/>
                    <a:pt x="794" y="450"/>
                    <a:pt x="809" y="583"/>
                  </a:cubicBezTo>
                  <a:cubicBezTo>
                    <a:pt x="905" y="686"/>
                    <a:pt x="909" y="777"/>
                    <a:pt x="816" y="859"/>
                  </a:cubicBezTo>
                  <a:cubicBezTo>
                    <a:pt x="776" y="955"/>
                    <a:pt x="712" y="998"/>
                    <a:pt x="696" y="1102"/>
                  </a:cubicBezTo>
                  <a:cubicBezTo>
                    <a:pt x="677" y="1224"/>
                    <a:pt x="712" y="1336"/>
                    <a:pt x="795" y="1423"/>
                  </a:cubicBezTo>
                  <a:cubicBezTo>
                    <a:pt x="926" y="1565"/>
                    <a:pt x="1198" y="1508"/>
                    <a:pt x="1260" y="1731"/>
                  </a:cubicBezTo>
                  <a:cubicBezTo>
                    <a:pt x="1372" y="2143"/>
                    <a:pt x="627" y="2150"/>
                    <a:pt x="398" y="2150"/>
                  </a:cubicBezTo>
                  <a:cubicBezTo>
                    <a:pt x="145" y="2150"/>
                    <a:pt x="145" y="2544"/>
                    <a:pt x="398" y="2544"/>
                  </a:cubicBezTo>
                  <a:cubicBezTo>
                    <a:pt x="862" y="2544"/>
                    <a:pt x="1456" y="2488"/>
                    <a:pt x="1619" y="1967"/>
                  </a:cubicBezTo>
                  <a:cubicBezTo>
                    <a:pt x="1669" y="1807"/>
                    <a:pt x="1668" y="1613"/>
                    <a:pt x="1591" y="1459"/>
                  </a:cubicBezTo>
                  <a:cubicBezTo>
                    <a:pt x="1492" y="1263"/>
                    <a:pt x="1337" y="1294"/>
                    <a:pt x="1197" y="1174"/>
                  </a:cubicBezTo>
                  <a:cubicBezTo>
                    <a:pt x="1185" y="1175"/>
                    <a:pt x="1175" y="1176"/>
                    <a:pt x="1165" y="1176"/>
                  </a:cubicBezTo>
                  <a:cubicBezTo>
                    <a:pt x="1079" y="1176"/>
                    <a:pt x="1075" y="1135"/>
                    <a:pt x="1154" y="1057"/>
                  </a:cubicBezTo>
                  <a:cubicBezTo>
                    <a:pt x="1191" y="1014"/>
                    <a:pt x="1218" y="966"/>
                    <a:pt x="1238" y="913"/>
                  </a:cubicBezTo>
                  <a:cubicBezTo>
                    <a:pt x="1270" y="833"/>
                    <a:pt x="1297" y="757"/>
                    <a:pt x="1300" y="670"/>
                  </a:cubicBezTo>
                  <a:cubicBezTo>
                    <a:pt x="1310" y="490"/>
                    <a:pt x="1233" y="292"/>
                    <a:pt x="1102" y="168"/>
                  </a:cubicBezTo>
                  <a:cubicBezTo>
                    <a:pt x="980"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409200" y="998863"/>
              <a:ext cx="40900" cy="12800"/>
            </a:xfrm>
            <a:custGeom>
              <a:avLst/>
              <a:gdLst/>
              <a:ahLst/>
              <a:cxnLst/>
              <a:rect l="l" t="t" r="r" b="b"/>
              <a:pathLst>
                <a:path w="1636" h="512" extrusionOk="0">
                  <a:moveTo>
                    <a:pt x="887" y="0"/>
                  </a:moveTo>
                  <a:cubicBezTo>
                    <a:pt x="660" y="0"/>
                    <a:pt x="434" y="39"/>
                    <a:pt x="214" y="120"/>
                  </a:cubicBezTo>
                  <a:cubicBezTo>
                    <a:pt x="0" y="196"/>
                    <a:pt x="61" y="512"/>
                    <a:pt x="249" y="512"/>
                  </a:cubicBezTo>
                  <a:cubicBezTo>
                    <a:pt x="270" y="512"/>
                    <a:pt x="293" y="508"/>
                    <a:pt x="317" y="499"/>
                  </a:cubicBezTo>
                  <a:cubicBezTo>
                    <a:pt x="508" y="429"/>
                    <a:pt x="699" y="394"/>
                    <a:pt x="891" y="394"/>
                  </a:cubicBezTo>
                  <a:cubicBezTo>
                    <a:pt x="1027" y="394"/>
                    <a:pt x="1164" y="412"/>
                    <a:pt x="1303" y="447"/>
                  </a:cubicBezTo>
                  <a:cubicBezTo>
                    <a:pt x="1322" y="452"/>
                    <a:pt x="1339" y="454"/>
                    <a:pt x="1356" y="454"/>
                  </a:cubicBezTo>
                  <a:cubicBezTo>
                    <a:pt x="1562" y="454"/>
                    <a:pt x="1636" y="125"/>
                    <a:pt x="1409" y="68"/>
                  </a:cubicBezTo>
                  <a:cubicBezTo>
                    <a:pt x="1236"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414700" y="1025313"/>
              <a:ext cx="33025" cy="12650"/>
            </a:xfrm>
            <a:custGeom>
              <a:avLst/>
              <a:gdLst/>
              <a:ahLst/>
              <a:cxnLst/>
              <a:rect l="l" t="t" r="r" b="b"/>
              <a:pathLst>
                <a:path w="1321" h="506" extrusionOk="0">
                  <a:moveTo>
                    <a:pt x="442" y="0"/>
                  </a:moveTo>
                  <a:cubicBezTo>
                    <a:pt x="379" y="0"/>
                    <a:pt x="316" y="4"/>
                    <a:pt x="252" y="12"/>
                  </a:cubicBezTo>
                  <a:cubicBezTo>
                    <a:pt x="12" y="41"/>
                    <a:pt x="0" y="407"/>
                    <a:pt x="225" y="407"/>
                  </a:cubicBezTo>
                  <a:cubicBezTo>
                    <a:pt x="233" y="407"/>
                    <a:pt x="242" y="407"/>
                    <a:pt x="252" y="406"/>
                  </a:cubicBezTo>
                  <a:cubicBezTo>
                    <a:pt x="314" y="398"/>
                    <a:pt x="376" y="395"/>
                    <a:pt x="437" y="395"/>
                  </a:cubicBezTo>
                  <a:cubicBezTo>
                    <a:pt x="602" y="395"/>
                    <a:pt x="763" y="423"/>
                    <a:pt x="919" y="487"/>
                  </a:cubicBezTo>
                  <a:cubicBezTo>
                    <a:pt x="947" y="500"/>
                    <a:pt x="976" y="505"/>
                    <a:pt x="1003" y="505"/>
                  </a:cubicBezTo>
                  <a:cubicBezTo>
                    <a:pt x="1192" y="505"/>
                    <a:pt x="1321" y="233"/>
                    <a:pt x="1118" y="148"/>
                  </a:cubicBezTo>
                  <a:cubicBezTo>
                    <a:pt x="898" y="55"/>
                    <a:pt x="675" y="0"/>
                    <a:pt x="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523000" y="279388"/>
              <a:ext cx="63500" cy="88225"/>
            </a:xfrm>
            <a:custGeom>
              <a:avLst/>
              <a:gdLst/>
              <a:ahLst/>
              <a:cxnLst/>
              <a:rect l="l" t="t" r="r" b="b"/>
              <a:pathLst>
                <a:path w="2540" h="3529" extrusionOk="0">
                  <a:moveTo>
                    <a:pt x="1872" y="0"/>
                  </a:moveTo>
                  <a:cubicBezTo>
                    <a:pt x="418" y="0"/>
                    <a:pt x="1" y="3528"/>
                    <a:pt x="2070" y="3528"/>
                  </a:cubicBezTo>
                  <a:cubicBezTo>
                    <a:pt x="2140" y="3528"/>
                    <a:pt x="2212" y="3524"/>
                    <a:pt x="2287" y="3516"/>
                  </a:cubicBezTo>
                  <a:cubicBezTo>
                    <a:pt x="2527" y="3490"/>
                    <a:pt x="2540" y="3121"/>
                    <a:pt x="2313" y="3121"/>
                  </a:cubicBezTo>
                  <a:cubicBezTo>
                    <a:pt x="2304" y="3121"/>
                    <a:pt x="2296" y="3121"/>
                    <a:pt x="2287" y="3122"/>
                  </a:cubicBezTo>
                  <a:cubicBezTo>
                    <a:pt x="2224" y="3129"/>
                    <a:pt x="2164" y="3133"/>
                    <a:pt x="2107" y="3133"/>
                  </a:cubicBezTo>
                  <a:cubicBezTo>
                    <a:pt x="464" y="3133"/>
                    <a:pt x="940" y="414"/>
                    <a:pt x="1930" y="414"/>
                  </a:cubicBezTo>
                  <a:cubicBezTo>
                    <a:pt x="2001" y="414"/>
                    <a:pt x="2074" y="427"/>
                    <a:pt x="2150" y="457"/>
                  </a:cubicBezTo>
                  <a:cubicBezTo>
                    <a:pt x="2175" y="467"/>
                    <a:pt x="2199" y="471"/>
                    <a:pt x="2222" y="471"/>
                  </a:cubicBezTo>
                  <a:cubicBezTo>
                    <a:pt x="2407" y="471"/>
                    <a:pt x="2465" y="159"/>
                    <a:pt x="2256" y="78"/>
                  </a:cubicBezTo>
                  <a:cubicBezTo>
                    <a:pt x="2121" y="25"/>
                    <a:pt x="1993" y="0"/>
                    <a:pt x="1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05225" y="277863"/>
              <a:ext cx="59150" cy="91750"/>
            </a:xfrm>
            <a:custGeom>
              <a:avLst/>
              <a:gdLst/>
              <a:ahLst/>
              <a:cxnLst/>
              <a:rect l="l" t="t" r="r" b="b"/>
              <a:pathLst>
                <a:path w="2366" h="3670" extrusionOk="0">
                  <a:moveTo>
                    <a:pt x="398" y="402"/>
                  </a:moveTo>
                  <a:lnTo>
                    <a:pt x="398" y="402"/>
                  </a:lnTo>
                  <a:cubicBezTo>
                    <a:pt x="1274" y="500"/>
                    <a:pt x="2205" y="898"/>
                    <a:pt x="1788" y="1987"/>
                  </a:cubicBezTo>
                  <a:cubicBezTo>
                    <a:pt x="1553" y="2603"/>
                    <a:pt x="1034" y="3023"/>
                    <a:pt x="424" y="3219"/>
                  </a:cubicBezTo>
                  <a:lnTo>
                    <a:pt x="424" y="3219"/>
                  </a:lnTo>
                  <a:cubicBezTo>
                    <a:pt x="425" y="2279"/>
                    <a:pt x="417" y="1341"/>
                    <a:pt x="398" y="402"/>
                  </a:cubicBezTo>
                  <a:close/>
                  <a:moveTo>
                    <a:pt x="307" y="0"/>
                  </a:moveTo>
                  <a:cubicBezTo>
                    <a:pt x="212" y="0"/>
                    <a:pt x="157" y="64"/>
                    <a:pt x="143" y="140"/>
                  </a:cubicBezTo>
                  <a:lnTo>
                    <a:pt x="143" y="140"/>
                  </a:lnTo>
                  <a:cubicBezTo>
                    <a:pt x="66" y="158"/>
                    <a:pt x="1" y="220"/>
                    <a:pt x="3" y="323"/>
                  </a:cubicBezTo>
                  <a:cubicBezTo>
                    <a:pt x="24" y="1374"/>
                    <a:pt x="33" y="2425"/>
                    <a:pt x="30" y="3474"/>
                  </a:cubicBezTo>
                  <a:cubicBezTo>
                    <a:pt x="30" y="3592"/>
                    <a:pt x="126" y="3669"/>
                    <a:pt x="232" y="3669"/>
                  </a:cubicBezTo>
                  <a:cubicBezTo>
                    <a:pt x="247" y="3669"/>
                    <a:pt x="263" y="3668"/>
                    <a:pt x="278" y="3664"/>
                  </a:cubicBezTo>
                  <a:cubicBezTo>
                    <a:pt x="1277" y="3451"/>
                    <a:pt x="2223" y="2634"/>
                    <a:pt x="2293" y="1562"/>
                  </a:cubicBezTo>
                  <a:cubicBezTo>
                    <a:pt x="2365" y="432"/>
                    <a:pt x="1247" y="87"/>
                    <a:pt x="328" y="1"/>
                  </a:cubicBezTo>
                  <a:cubicBezTo>
                    <a:pt x="321" y="1"/>
                    <a:pt x="314" y="0"/>
                    <a:pt x="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748675" y="286788"/>
              <a:ext cx="13275" cy="69900"/>
            </a:xfrm>
            <a:custGeom>
              <a:avLst/>
              <a:gdLst/>
              <a:ahLst/>
              <a:cxnLst/>
              <a:rect l="l" t="t" r="r" b="b"/>
              <a:pathLst>
                <a:path w="531" h="2796" extrusionOk="0">
                  <a:moveTo>
                    <a:pt x="194" y="1"/>
                  </a:moveTo>
                  <a:cubicBezTo>
                    <a:pt x="96" y="1"/>
                    <a:pt x="0" y="64"/>
                    <a:pt x="7" y="190"/>
                  </a:cubicBezTo>
                  <a:lnTo>
                    <a:pt x="130" y="2606"/>
                  </a:lnTo>
                  <a:cubicBezTo>
                    <a:pt x="136" y="2732"/>
                    <a:pt x="238" y="2796"/>
                    <a:pt x="337" y="2796"/>
                  </a:cubicBezTo>
                  <a:cubicBezTo>
                    <a:pt x="435" y="2796"/>
                    <a:pt x="530" y="2733"/>
                    <a:pt x="524" y="2606"/>
                  </a:cubicBezTo>
                  <a:lnTo>
                    <a:pt x="401" y="190"/>
                  </a:lnTo>
                  <a:cubicBezTo>
                    <a:pt x="394" y="64"/>
                    <a:pt x="292" y="1"/>
                    <a:pt x="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730700" y="319563"/>
              <a:ext cx="48400" cy="9875"/>
            </a:xfrm>
            <a:custGeom>
              <a:avLst/>
              <a:gdLst/>
              <a:ahLst/>
              <a:cxnLst/>
              <a:rect l="l" t="t" r="r" b="b"/>
              <a:pathLst>
                <a:path w="1936" h="395" extrusionOk="0">
                  <a:moveTo>
                    <a:pt x="253" y="1"/>
                  </a:moveTo>
                  <a:cubicBezTo>
                    <a:pt x="0" y="1"/>
                    <a:pt x="0" y="395"/>
                    <a:pt x="253" y="395"/>
                  </a:cubicBezTo>
                  <a:lnTo>
                    <a:pt x="1682" y="395"/>
                  </a:lnTo>
                  <a:cubicBezTo>
                    <a:pt x="1936" y="395"/>
                    <a:pt x="1936" y="1"/>
                    <a:pt x="1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849175" y="275913"/>
              <a:ext cx="12875" cy="78200"/>
            </a:xfrm>
            <a:custGeom>
              <a:avLst/>
              <a:gdLst/>
              <a:ahLst/>
              <a:cxnLst/>
              <a:rect l="l" t="t" r="r" b="b"/>
              <a:pathLst>
                <a:path w="515" h="3128" extrusionOk="0">
                  <a:moveTo>
                    <a:pt x="259" y="0"/>
                  </a:moveTo>
                  <a:cubicBezTo>
                    <a:pt x="160" y="0"/>
                    <a:pt x="58" y="64"/>
                    <a:pt x="51" y="191"/>
                  </a:cubicBezTo>
                  <a:cubicBezTo>
                    <a:pt x="1" y="1108"/>
                    <a:pt x="21" y="2023"/>
                    <a:pt x="108" y="2939"/>
                  </a:cubicBezTo>
                  <a:cubicBezTo>
                    <a:pt x="120" y="3065"/>
                    <a:pt x="225" y="3128"/>
                    <a:pt x="323" y="3128"/>
                  </a:cubicBezTo>
                  <a:cubicBezTo>
                    <a:pt x="422" y="3128"/>
                    <a:pt x="514" y="3065"/>
                    <a:pt x="502" y="2939"/>
                  </a:cubicBezTo>
                  <a:cubicBezTo>
                    <a:pt x="415" y="2023"/>
                    <a:pt x="395" y="1108"/>
                    <a:pt x="445" y="191"/>
                  </a:cubicBezTo>
                  <a:cubicBezTo>
                    <a:pt x="452" y="64"/>
                    <a:pt x="357"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850700" y="277513"/>
              <a:ext cx="49050" cy="82575"/>
            </a:xfrm>
            <a:custGeom>
              <a:avLst/>
              <a:gdLst/>
              <a:ahLst/>
              <a:cxnLst/>
              <a:rect l="l" t="t" r="r" b="b"/>
              <a:pathLst>
                <a:path w="1962" h="3303" extrusionOk="0">
                  <a:moveTo>
                    <a:pt x="286" y="1"/>
                  </a:moveTo>
                  <a:cubicBezTo>
                    <a:pt x="76" y="1"/>
                    <a:pt x="0" y="333"/>
                    <a:pt x="229" y="386"/>
                  </a:cubicBezTo>
                  <a:cubicBezTo>
                    <a:pt x="829" y="525"/>
                    <a:pt x="1414" y="946"/>
                    <a:pt x="1500" y="1598"/>
                  </a:cubicBezTo>
                  <a:cubicBezTo>
                    <a:pt x="1585" y="2233"/>
                    <a:pt x="1167" y="2808"/>
                    <a:pt x="540" y="2920"/>
                  </a:cubicBezTo>
                  <a:cubicBezTo>
                    <a:pt x="304" y="2960"/>
                    <a:pt x="386" y="3302"/>
                    <a:pt x="606" y="3302"/>
                  </a:cubicBezTo>
                  <a:cubicBezTo>
                    <a:pt x="618" y="3302"/>
                    <a:pt x="631" y="3301"/>
                    <a:pt x="644" y="3299"/>
                  </a:cubicBezTo>
                  <a:cubicBezTo>
                    <a:pt x="1416" y="3165"/>
                    <a:pt x="1961" y="2433"/>
                    <a:pt x="1908" y="1653"/>
                  </a:cubicBezTo>
                  <a:cubicBezTo>
                    <a:pt x="1850" y="803"/>
                    <a:pt x="1121" y="191"/>
                    <a:pt x="335" y="7"/>
                  </a:cubicBezTo>
                  <a:cubicBezTo>
                    <a:pt x="318" y="3"/>
                    <a:pt x="301"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910575" y="273738"/>
              <a:ext cx="69450" cy="85850"/>
            </a:xfrm>
            <a:custGeom>
              <a:avLst/>
              <a:gdLst/>
              <a:ahLst/>
              <a:cxnLst/>
              <a:rect l="l" t="t" r="r" b="b"/>
              <a:pathLst>
                <a:path w="2778" h="3434" extrusionOk="0">
                  <a:moveTo>
                    <a:pt x="1796" y="0"/>
                  </a:moveTo>
                  <a:cubicBezTo>
                    <a:pt x="1724" y="0"/>
                    <a:pt x="1648" y="37"/>
                    <a:pt x="1610" y="96"/>
                  </a:cubicBezTo>
                  <a:cubicBezTo>
                    <a:pt x="1041" y="1015"/>
                    <a:pt x="530" y="1963"/>
                    <a:pt x="73" y="2943"/>
                  </a:cubicBezTo>
                  <a:cubicBezTo>
                    <a:pt x="0" y="3101"/>
                    <a:pt x="137" y="3244"/>
                    <a:pt x="265" y="3244"/>
                  </a:cubicBezTo>
                  <a:cubicBezTo>
                    <a:pt x="324" y="3244"/>
                    <a:pt x="380" y="3215"/>
                    <a:pt x="414" y="3142"/>
                  </a:cubicBezTo>
                  <a:cubicBezTo>
                    <a:pt x="814" y="2280"/>
                    <a:pt x="1258" y="1445"/>
                    <a:pt x="1746" y="630"/>
                  </a:cubicBezTo>
                  <a:lnTo>
                    <a:pt x="1746" y="630"/>
                  </a:lnTo>
                  <a:cubicBezTo>
                    <a:pt x="2069" y="1472"/>
                    <a:pt x="2277" y="2345"/>
                    <a:pt x="2371" y="3245"/>
                  </a:cubicBezTo>
                  <a:cubicBezTo>
                    <a:pt x="2384" y="3370"/>
                    <a:pt x="2490" y="3434"/>
                    <a:pt x="2589" y="3434"/>
                  </a:cubicBezTo>
                  <a:cubicBezTo>
                    <a:pt x="2687" y="3434"/>
                    <a:pt x="2778" y="3372"/>
                    <a:pt x="2764" y="3245"/>
                  </a:cubicBezTo>
                  <a:cubicBezTo>
                    <a:pt x="2650" y="2150"/>
                    <a:pt x="2379" y="1110"/>
                    <a:pt x="1950" y="96"/>
                  </a:cubicBezTo>
                  <a:cubicBezTo>
                    <a:pt x="1922" y="29"/>
                    <a:pt x="1860" y="0"/>
                    <a:pt x="1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930825" y="322463"/>
              <a:ext cx="46400" cy="12850"/>
            </a:xfrm>
            <a:custGeom>
              <a:avLst/>
              <a:gdLst/>
              <a:ahLst/>
              <a:cxnLst/>
              <a:rect l="l" t="t" r="r" b="b"/>
              <a:pathLst>
                <a:path w="1856" h="514" extrusionOk="0">
                  <a:moveTo>
                    <a:pt x="944" y="0"/>
                  </a:moveTo>
                  <a:cubicBezTo>
                    <a:pt x="699" y="0"/>
                    <a:pt x="454" y="41"/>
                    <a:pt x="215" y="123"/>
                  </a:cubicBezTo>
                  <a:cubicBezTo>
                    <a:pt x="0" y="196"/>
                    <a:pt x="62" y="514"/>
                    <a:pt x="253" y="514"/>
                  </a:cubicBezTo>
                  <a:cubicBezTo>
                    <a:pt x="274" y="514"/>
                    <a:pt x="296" y="510"/>
                    <a:pt x="319" y="502"/>
                  </a:cubicBezTo>
                  <a:cubicBezTo>
                    <a:pt x="527" y="431"/>
                    <a:pt x="734" y="396"/>
                    <a:pt x="941" y="396"/>
                  </a:cubicBezTo>
                  <a:cubicBezTo>
                    <a:pt x="1137" y="396"/>
                    <a:pt x="1334" y="428"/>
                    <a:pt x="1532" y="490"/>
                  </a:cubicBezTo>
                  <a:cubicBezTo>
                    <a:pt x="1554" y="497"/>
                    <a:pt x="1574" y="500"/>
                    <a:pt x="1594" y="500"/>
                  </a:cubicBezTo>
                  <a:cubicBezTo>
                    <a:pt x="1790" y="500"/>
                    <a:pt x="1855" y="180"/>
                    <a:pt x="1638" y="111"/>
                  </a:cubicBezTo>
                  <a:cubicBezTo>
                    <a:pt x="1411" y="37"/>
                    <a:pt x="1177"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519900" y="418738"/>
              <a:ext cx="50700" cy="128125"/>
            </a:xfrm>
            <a:custGeom>
              <a:avLst/>
              <a:gdLst/>
              <a:ahLst/>
              <a:cxnLst/>
              <a:rect l="l" t="t" r="r" b="b"/>
              <a:pathLst>
                <a:path w="2028" h="5125" extrusionOk="0">
                  <a:moveTo>
                    <a:pt x="1664" y="0"/>
                  </a:moveTo>
                  <a:cubicBezTo>
                    <a:pt x="1620" y="0"/>
                    <a:pt x="1575" y="16"/>
                    <a:pt x="1534" y="54"/>
                  </a:cubicBezTo>
                  <a:cubicBezTo>
                    <a:pt x="0" y="1441"/>
                    <a:pt x="25" y="3727"/>
                    <a:pt x="1598" y="5074"/>
                  </a:cubicBezTo>
                  <a:cubicBezTo>
                    <a:pt x="1639" y="5109"/>
                    <a:pt x="1685" y="5124"/>
                    <a:pt x="1728" y="5124"/>
                  </a:cubicBezTo>
                  <a:cubicBezTo>
                    <a:pt x="1888" y="5124"/>
                    <a:pt x="2028" y="4925"/>
                    <a:pt x="1877" y="4795"/>
                  </a:cubicBezTo>
                  <a:cubicBezTo>
                    <a:pt x="461" y="3584"/>
                    <a:pt x="424" y="1587"/>
                    <a:pt x="1813" y="330"/>
                  </a:cubicBezTo>
                  <a:cubicBezTo>
                    <a:pt x="1959" y="199"/>
                    <a:pt x="1821" y="0"/>
                    <a:pt x="16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590125" y="448088"/>
              <a:ext cx="57550" cy="80050"/>
            </a:xfrm>
            <a:custGeom>
              <a:avLst/>
              <a:gdLst/>
              <a:ahLst/>
              <a:cxnLst/>
              <a:rect l="l" t="t" r="r" b="b"/>
              <a:pathLst>
                <a:path w="2302" h="3202" extrusionOk="0">
                  <a:moveTo>
                    <a:pt x="490" y="419"/>
                  </a:moveTo>
                  <a:lnTo>
                    <a:pt x="490" y="419"/>
                  </a:lnTo>
                  <a:cubicBezTo>
                    <a:pt x="1167" y="615"/>
                    <a:pt x="2011" y="1000"/>
                    <a:pt x="1586" y="1876"/>
                  </a:cubicBezTo>
                  <a:cubicBezTo>
                    <a:pt x="1357" y="2347"/>
                    <a:pt x="906" y="2659"/>
                    <a:pt x="406" y="2771"/>
                  </a:cubicBezTo>
                  <a:lnTo>
                    <a:pt x="406" y="2771"/>
                  </a:lnTo>
                  <a:cubicBezTo>
                    <a:pt x="434" y="1987"/>
                    <a:pt x="461" y="1203"/>
                    <a:pt x="490" y="419"/>
                  </a:cubicBezTo>
                  <a:close/>
                  <a:moveTo>
                    <a:pt x="426" y="0"/>
                  </a:moveTo>
                  <a:cubicBezTo>
                    <a:pt x="320" y="0"/>
                    <a:pt x="251" y="88"/>
                    <a:pt x="239" y="180"/>
                  </a:cubicBezTo>
                  <a:lnTo>
                    <a:pt x="239" y="180"/>
                  </a:lnTo>
                  <a:cubicBezTo>
                    <a:pt x="165" y="202"/>
                    <a:pt x="102" y="263"/>
                    <a:pt x="99" y="363"/>
                  </a:cubicBezTo>
                  <a:cubicBezTo>
                    <a:pt x="66" y="1243"/>
                    <a:pt x="34" y="2123"/>
                    <a:pt x="4" y="3004"/>
                  </a:cubicBezTo>
                  <a:cubicBezTo>
                    <a:pt x="0" y="3097"/>
                    <a:pt x="87" y="3201"/>
                    <a:pt x="184" y="3201"/>
                  </a:cubicBezTo>
                  <a:cubicBezTo>
                    <a:pt x="189" y="3201"/>
                    <a:pt x="195" y="3201"/>
                    <a:pt x="200" y="3200"/>
                  </a:cubicBezTo>
                  <a:cubicBezTo>
                    <a:pt x="1031" y="3106"/>
                    <a:pt x="1868" y="2569"/>
                    <a:pt x="2067" y="1708"/>
                  </a:cubicBezTo>
                  <a:cubicBezTo>
                    <a:pt x="2302" y="692"/>
                    <a:pt x="1281" y="224"/>
                    <a:pt x="481" y="8"/>
                  </a:cubicBezTo>
                  <a:cubicBezTo>
                    <a:pt x="462" y="2"/>
                    <a:pt x="443"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85775" y="479788"/>
              <a:ext cx="29200" cy="10150"/>
            </a:xfrm>
            <a:custGeom>
              <a:avLst/>
              <a:gdLst/>
              <a:ahLst/>
              <a:cxnLst/>
              <a:rect l="l" t="t" r="r" b="b"/>
              <a:pathLst>
                <a:path w="1168" h="406" extrusionOk="0">
                  <a:moveTo>
                    <a:pt x="251" y="1"/>
                  </a:moveTo>
                  <a:cubicBezTo>
                    <a:pt x="1" y="1"/>
                    <a:pt x="1" y="392"/>
                    <a:pt x="254" y="395"/>
                  </a:cubicBezTo>
                  <a:cubicBezTo>
                    <a:pt x="474" y="399"/>
                    <a:pt x="692" y="403"/>
                    <a:pt x="912" y="406"/>
                  </a:cubicBezTo>
                  <a:cubicBezTo>
                    <a:pt x="913" y="406"/>
                    <a:pt x="914" y="406"/>
                    <a:pt x="915" y="406"/>
                  </a:cubicBezTo>
                  <a:cubicBezTo>
                    <a:pt x="1167" y="406"/>
                    <a:pt x="1166" y="15"/>
                    <a:pt x="912" y="12"/>
                  </a:cubicBezTo>
                  <a:cubicBezTo>
                    <a:pt x="692" y="9"/>
                    <a:pt x="474" y="5"/>
                    <a:pt x="254" y="1"/>
                  </a:cubicBezTo>
                  <a:cubicBezTo>
                    <a:pt x="253" y="1"/>
                    <a:pt x="252" y="1"/>
                    <a:pt x="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752050" y="443088"/>
              <a:ext cx="41650" cy="81525"/>
            </a:xfrm>
            <a:custGeom>
              <a:avLst/>
              <a:gdLst/>
              <a:ahLst/>
              <a:cxnLst/>
              <a:rect l="l" t="t" r="r" b="b"/>
              <a:pathLst>
                <a:path w="1666" h="3261" extrusionOk="0">
                  <a:moveTo>
                    <a:pt x="1397" y="0"/>
                  </a:moveTo>
                  <a:cubicBezTo>
                    <a:pt x="558" y="0"/>
                    <a:pt x="2" y="952"/>
                    <a:pt x="2" y="1715"/>
                  </a:cubicBezTo>
                  <a:cubicBezTo>
                    <a:pt x="1" y="2531"/>
                    <a:pt x="616" y="3174"/>
                    <a:pt x="1411" y="3260"/>
                  </a:cubicBezTo>
                  <a:cubicBezTo>
                    <a:pt x="1419" y="3261"/>
                    <a:pt x="1426" y="3261"/>
                    <a:pt x="1434" y="3261"/>
                  </a:cubicBezTo>
                  <a:cubicBezTo>
                    <a:pt x="1662" y="3261"/>
                    <a:pt x="1653" y="2891"/>
                    <a:pt x="1411" y="2866"/>
                  </a:cubicBezTo>
                  <a:cubicBezTo>
                    <a:pt x="822" y="2803"/>
                    <a:pt x="400" y="2298"/>
                    <a:pt x="396" y="1715"/>
                  </a:cubicBezTo>
                  <a:cubicBezTo>
                    <a:pt x="394" y="1167"/>
                    <a:pt x="781" y="394"/>
                    <a:pt x="1402" y="394"/>
                  </a:cubicBezTo>
                  <a:cubicBezTo>
                    <a:pt x="1405" y="394"/>
                    <a:pt x="1409" y="394"/>
                    <a:pt x="1412" y="394"/>
                  </a:cubicBezTo>
                  <a:cubicBezTo>
                    <a:pt x="1414" y="394"/>
                    <a:pt x="1415" y="394"/>
                    <a:pt x="1416" y="394"/>
                  </a:cubicBezTo>
                  <a:cubicBezTo>
                    <a:pt x="1666" y="394"/>
                    <a:pt x="1664" y="4"/>
                    <a:pt x="1412" y="0"/>
                  </a:cubicBezTo>
                  <a:cubicBezTo>
                    <a:pt x="1407" y="0"/>
                    <a:pt x="1402" y="0"/>
                    <a:pt x="1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814850" y="443463"/>
              <a:ext cx="39750" cy="74575"/>
            </a:xfrm>
            <a:custGeom>
              <a:avLst/>
              <a:gdLst/>
              <a:ahLst/>
              <a:cxnLst/>
              <a:rect l="l" t="t" r="r" b="b"/>
              <a:pathLst>
                <a:path w="1590" h="2983" extrusionOk="0">
                  <a:moveTo>
                    <a:pt x="1320" y="1"/>
                  </a:moveTo>
                  <a:cubicBezTo>
                    <a:pt x="1287" y="1"/>
                    <a:pt x="1253" y="11"/>
                    <a:pt x="1218" y="35"/>
                  </a:cubicBezTo>
                  <a:cubicBezTo>
                    <a:pt x="853" y="283"/>
                    <a:pt x="439" y="606"/>
                    <a:pt x="485" y="1100"/>
                  </a:cubicBezTo>
                  <a:cubicBezTo>
                    <a:pt x="501" y="1278"/>
                    <a:pt x="571" y="1414"/>
                    <a:pt x="688" y="1545"/>
                  </a:cubicBezTo>
                  <a:cubicBezTo>
                    <a:pt x="843" y="1717"/>
                    <a:pt x="1062" y="1770"/>
                    <a:pt x="1088" y="2059"/>
                  </a:cubicBezTo>
                  <a:cubicBezTo>
                    <a:pt x="1120" y="2412"/>
                    <a:pt x="764" y="2594"/>
                    <a:pt x="452" y="2594"/>
                  </a:cubicBezTo>
                  <a:cubicBezTo>
                    <a:pt x="415" y="2594"/>
                    <a:pt x="378" y="2591"/>
                    <a:pt x="343" y="2586"/>
                  </a:cubicBezTo>
                  <a:cubicBezTo>
                    <a:pt x="331" y="2584"/>
                    <a:pt x="319" y="2583"/>
                    <a:pt x="308" y="2583"/>
                  </a:cubicBezTo>
                  <a:cubicBezTo>
                    <a:pt x="85" y="2583"/>
                    <a:pt x="0" y="2929"/>
                    <a:pt x="237" y="2966"/>
                  </a:cubicBezTo>
                  <a:cubicBezTo>
                    <a:pt x="310" y="2977"/>
                    <a:pt x="384" y="2982"/>
                    <a:pt x="458" y="2982"/>
                  </a:cubicBezTo>
                  <a:cubicBezTo>
                    <a:pt x="924" y="2982"/>
                    <a:pt x="1379" y="2755"/>
                    <a:pt x="1466" y="2240"/>
                  </a:cubicBezTo>
                  <a:cubicBezTo>
                    <a:pt x="1503" y="2015"/>
                    <a:pt x="1456" y="1793"/>
                    <a:pt x="1327" y="1606"/>
                  </a:cubicBezTo>
                  <a:cubicBezTo>
                    <a:pt x="1232" y="1467"/>
                    <a:pt x="1059" y="1399"/>
                    <a:pt x="966" y="1266"/>
                  </a:cubicBezTo>
                  <a:cubicBezTo>
                    <a:pt x="694" y="880"/>
                    <a:pt x="1131" y="569"/>
                    <a:pt x="1415" y="376"/>
                  </a:cubicBezTo>
                  <a:cubicBezTo>
                    <a:pt x="1589" y="258"/>
                    <a:pt x="1482" y="1"/>
                    <a:pt x="1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875675" y="443338"/>
              <a:ext cx="9900" cy="73625"/>
            </a:xfrm>
            <a:custGeom>
              <a:avLst/>
              <a:gdLst/>
              <a:ahLst/>
              <a:cxnLst/>
              <a:rect l="l" t="t" r="r" b="b"/>
              <a:pathLst>
                <a:path w="396" h="2945" extrusionOk="0">
                  <a:moveTo>
                    <a:pt x="199" y="0"/>
                  </a:moveTo>
                  <a:cubicBezTo>
                    <a:pt x="100" y="0"/>
                    <a:pt x="2" y="64"/>
                    <a:pt x="2" y="191"/>
                  </a:cubicBezTo>
                  <a:cubicBezTo>
                    <a:pt x="2" y="1045"/>
                    <a:pt x="2" y="1900"/>
                    <a:pt x="0" y="2753"/>
                  </a:cubicBezTo>
                  <a:cubicBezTo>
                    <a:pt x="0" y="2880"/>
                    <a:pt x="99" y="2944"/>
                    <a:pt x="197" y="2944"/>
                  </a:cubicBezTo>
                  <a:cubicBezTo>
                    <a:pt x="296" y="2944"/>
                    <a:pt x="394" y="2880"/>
                    <a:pt x="394" y="2753"/>
                  </a:cubicBezTo>
                  <a:cubicBezTo>
                    <a:pt x="394" y="1900"/>
                    <a:pt x="394" y="1045"/>
                    <a:pt x="395" y="191"/>
                  </a:cubicBezTo>
                  <a:cubicBezTo>
                    <a:pt x="395" y="64"/>
                    <a:pt x="297" y="0"/>
                    <a:pt x="1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903200" y="445188"/>
              <a:ext cx="11475" cy="73575"/>
            </a:xfrm>
            <a:custGeom>
              <a:avLst/>
              <a:gdLst/>
              <a:ahLst/>
              <a:cxnLst/>
              <a:rect l="l" t="t" r="r" b="b"/>
              <a:pathLst>
                <a:path w="459" h="2943" extrusionOk="0">
                  <a:moveTo>
                    <a:pt x="195" y="0"/>
                  </a:moveTo>
                  <a:cubicBezTo>
                    <a:pt x="97" y="0"/>
                    <a:pt x="1" y="64"/>
                    <a:pt x="4" y="191"/>
                  </a:cubicBezTo>
                  <a:cubicBezTo>
                    <a:pt x="24" y="1044"/>
                    <a:pt x="43" y="1899"/>
                    <a:pt x="62" y="2753"/>
                  </a:cubicBezTo>
                  <a:cubicBezTo>
                    <a:pt x="65" y="2880"/>
                    <a:pt x="165" y="2943"/>
                    <a:pt x="263" y="2943"/>
                  </a:cubicBezTo>
                  <a:cubicBezTo>
                    <a:pt x="361" y="2943"/>
                    <a:pt x="458" y="2880"/>
                    <a:pt x="455" y="2753"/>
                  </a:cubicBezTo>
                  <a:cubicBezTo>
                    <a:pt x="437" y="1899"/>
                    <a:pt x="418" y="1044"/>
                    <a:pt x="398" y="191"/>
                  </a:cubicBezTo>
                  <a:cubicBezTo>
                    <a:pt x="394" y="64"/>
                    <a:pt x="294"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903750" y="443463"/>
              <a:ext cx="61600" cy="70925"/>
            </a:xfrm>
            <a:custGeom>
              <a:avLst/>
              <a:gdLst/>
              <a:ahLst/>
              <a:cxnLst/>
              <a:rect l="l" t="t" r="r" b="b"/>
              <a:pathLst>
                <a:path w="2464" h="2837" extrusionOk="0">
                  <a:moveTo>
                    <a:pt x="2193" y="0"/>
                  </a:moveTo>
                  <a:cubicBezTo>
                    <a:pt x="2095" y="0"/>
                    <a:pt x="2002" y="63"/>
                    <a:pt x="2011" y="190"/>
                  </a:cubicBezTo>
                  <a:cubicBezTo>
                    <a:pt x="2059" y="860"/>
                    <a:pt x="2050" y="1528"/>
                    <a:pt x="1978" y="2194"/>
                  </a:cubicBezTo>
                  <a:lnTo>
                    <a:pt x="1978" y="2194"/>
                  </a:lnTo>
                  <a:cubicBezTo>
                    <a:pt x="1411" y="1552"/>
                    <a:pt x="898" y="870"/>
                    <a:pt x="436" y="148"/>
                  </a:cubicBezTo>
                  <a:cubicBezTo>
                    <a:pt x="395" y="85"/>
                    <a:pt x="335" y="58"/>
                    <a:pt x="275" y="58"/>
                  </a:cubicBezTo>
                  <a:cubicBezTo>
                    <a:pt x="138" y="58"/>
                    <a:pt x="1" y="199"/>
                    <a:pt x="95" y="349"/>
                  </a:cubicBezTo>
                  <a:cubicBezTo>
                    <a:pt x="651" y="1215"/>
                    <a:pt x="1278" y="2028"/>
                    <a:pt x="1978" y="2781"/>
                  </a:cubicBezTo>
                  <a:cubicBezTo>
                    <a:pt x="2013" y="2818"/>
                    <a:pt x="2064" y="2836"/>
                    <a:pt x="2117" y="2836"/>
                  </a:cubicBezTo>
                  <a:cubicBezTo>
                    <a:pt x="2204" y="2836"/>
                    <a:pt x="2294" y="2786"/>
                    <a:pt x="2307" y="2694"/>
                  </a:cubicBezTo>
                  <a:cubicBezTo>
                    <a:pt x="2429" y="1859"/>
                    <a:pt x="2463" y="1029"/>
                    <a:pt x="2405" y="190"/>
                  </a:cubicBezTo>
                  <a:cubicBezTo>
                    <a:pt x="2395" y="64"/>
                    <a:pt x="2291" y="0"/>
                    <a:pt x="2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1013650" y="410488"/>
              <a:ext cx="49475" cy="114400"/>
            </a:xfrm>
            <a:custGeom>
              <a:avLst/>
              <a:gdLst/>
              <a:ahLst/>
              <a:cxnLst/>
              <a:rect l="l" t="t" r="r" b="b"/>
              <a:pathLst>
                <a:path w="1979" h="4576" extrusionOk="0">
                  <a:moveTo>
                    <a:pt x="450" y="425"/>
                  </a:moveTo>
                  <a:lnTo>
                    <a:pt x="450" y="425"/>
                  </a:lnTo>
                  <a:cubicBezTo>
                    <a:pt x="473" y="436"/>
                    <a:pt x="500" y="443"/>
                    <a:pt x="531" y="443"/>
                  </a:cubicBezTo>
                  <a:cubicBezTo>
                    <a:pt x="535" y="443"/>
                    <a:pt x="540" y="443"/>
                    <a:pt x="545" y="442"/>
                  </a:cubicBezTo>
                  <a:cubicBezTo>
                    <a:pt x="671" y="448"/>
                    <a:pt x="796" y="451"/>
                    <a:pt x="923" y="457"/>
                  </a:cubicBezTo>
                  <a:cubicBezTo>
                    <a:pt x="1573" y="786"/>
                    <a:pt x="1709" y="1160"/>
                    <a:pt x="1331" y="1580"/>
                  </a:cubicBezTo>
                  <a:cubicBezTo>
                    <a:pt x="1109" y="1984"/>
                    <a:pt x="998" y="2033"/>
                    <a:pt x="582" y="2170"/>
                  </a:cubicBezTo>
                  <a:cubicBezTo>
                    <a:pt x="392" y="2233"/>
                    <a:pt x="401" y="2484"/>
                    <a:pt x="582" y="2550"/>
                  </a:cubicBezTo>
                  <a:cubicBezTo>
                    <a:pt x="1109" y="2741"/>
                    <a:pt x="1497" y="3311"/>
                    <a:pt x="1045" y="3772"/>
                  </a:cubicBezTo>
                  <a:cubicBezTo>
                    <a:pt x="861" y="3958"/>
                    <a:pt x="636" y="4050"/>
                    <a:pt x="397" y="4121"/>
                  </a:cubicBezTo>
                  <a:lnTo>
                    <a:pt x="397" y="4121"/>
                  </a:lnTo>
                  <a:cubicBezTo>
                    <a:pt x="408" y="2890"/>
                    <a:pt x="426" y="1657"/>
                    <a:pt x="450" y="425"/>
                  </a:cubicBezTo>
                  <a:close/>
                  <a:moveTo>
                    <a:pt x="262" y="1"/>
                  </a:moveTo>
                  <a:cubicBezTo>
                    <a:pt x="164" y="1"/>
                    <a:pt x="65" y="64"/>
                    <a:pt x="63" y="190"/>
                  </a:cubicBezTo>
                  <a:cubicBezTo>
                    <a:pt x="34" y="1586"/>
                    <a:pt x="13" y="2983"/>
                    <a:pt x="1" y="4379"/>
                  </a:cubicBezTo>
                  <a:cubicBezTo>
                    <a:pt x="0" y="4490"/>
                    <a:pt x="95" y="4575"/>
                    <a:pt x="199" y="4575"/>
                  </a:cubicBezTo>
                  <a:cubicBezTo>
                    <a:pt x="216" y="4575"/>
                    <a:pt x="233" y="4573"/>
                    <a:pt x="250" y="4568"/>
                  </a:cubicBezTo>
                  <a:cubicBezTo>
                    <a:pt x="873" y="4396"/>
                    <a:pt x="1706" y="4100"/>
                    <a:pt x="1746" y="3323"/>
                  </a:cubicBezTo>
                  <a:cubicBezTo>
                    <a:pt x="1771" y="2862"/>
                    <a:pt x="1487" y="2568"/>
                    <a:pt x="1131" y="2368"/>
                  </a:cubicBezTo>
                  <a:lnTo>
                    <a:pt x="1131" y="2368"/>
                  </a:lnTo>
                  <a:cubicBezTo>
                    <a:pt x="1616" y="2123"/>
                    <a:pt x="1979" y="1740"/>
                    <a:pt x="1912" y="1107"/>
                  </a:cubicBezTo>
                  <a:cubicBezTo>
                    <a:pt x="1843" y="435"/>
                    <a:pt x="1276" y="46"/>
                    <a:pt x="642" y="46"/>
                  </a:cubicBezTo>
                  <a:cubicBezTo>
                    <a:pt x="610" y="46"/>
                    <a:pt x="578" y="47"/>
                    <a:pt x="545" y="49"/>
                  </a:cubicBezTo>
                  <a:cubicBezTo>
                    <a:pt x="499" y="52"/>
                    <a:pt x="461" y="67"/>
                    <a:pt x="431" y="91"/>
                  </a:cubicBezTo>
                  <a:lnTo>
                    <a:pt x="431" y="91"/>
                  </a:lnTo>
                  <a:cubicBezTo>
                    <a:pt x="397" y="31"/>
                    <a:pt x="330" y="1"/>
                    <a:pt x="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1087650" y="415763"/>
              <a:ext cx="51525" cy="105450"/>
            </a:xfrm>
            <a:custGeom>
              <a:avLst/>
              <a:gdLst/>
              <a:ahLst/>
              <a:cxnLst/>
              <a:rect l="l" t="t" r="r" b="b"/>
              <a:pathLst>
                <a:path w="2061" h="4218" extrusionOk="0">
                  <a:moveTo>
                    <a:pt x="290" y="0"/>
                  </a:moveTo>
                  <a:cubicBezTo>
                    <a:pt x="116" y="0"/>
                    <a:pt x="0" y="263"/>
                    <a:pt x="188" y="367"/>
                  </a:cubicBezTo>
                  <a:cubicBezTo>
                    <a:pt x="1605" y="1156"/>
                    <a:pt x="1612" y="3054"/>
                    <a:pt x="191" y="3850"/>
                  </a:cubicBezTo>
                  <a:cubicBezTo>
                    <a:pt x="2" y="3956"/>
                    <a:pt x="118" y="4217"/>
                    <a:pt x="293" y="4217"/>
                  </a:cubicBezTo>
                  <a:cubicBezTo>
                    <a:pt x="324" y="4217"/>
                    <a:pt x="356" y="4209"/>
                    <a:pt x="390" y="4191"/>
                  </a:cubicBezTo>
                  <a:cubicBezTo>
                    <a:pt x="2060" y="3258"/>
                    <a:pt x="2060" y="961"/>
                    <a:pt x="385" y="27"/>
                  </a:cubicBezTo>
                  <a:cubicBezTo>
                    <a:pt x="353" y="8"/>
                    <a:pt x="320"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540375" y="616213"/>
              <a:ext cx="47750" cy="89250"/>
            </a:xfrm>
            <a:custGeom>
              <a:avLst/>
              <a:gdLst/>
              <a:ahLst/>
              <a:cxnLst/>
              <a:rect l="l" t="t" r="r" b="b"/>
              <a:pathLst>
                <a:path w="1910" h="3570" extrusionOk="0">
                  <a:moveTo>
                    <a:pt x="435" y="409"/>
                  </a:moveTo>
                  <a:cubicBezTo>
                    <a:pt x="1111" y="515"/>
                    <a:pt x="1575" y="1162"/>
                    <a:pt x="1473" y="1850"/>
                  </a:cubicBezTo>
                  <a:cubicBezTo>
                    <a:pt x="1390" y="2422"/>
                    <a:pt x="981" y="2849"/>
                    <a:pt x="480" y="3087"/>
                  </a:cubicBezTo>
                  <a:lnTo>
                    <a:pt x="480" y="3087"/>
                  </a:lnTo>
                  <a:cubicBezTo>
                    <a:pt x="415" y="2195"/>
                    <a:pt x="400" y="1303"/>
                    <a:pt x="435" y="409"/>
                  </a:cubicBezTo>
                  <a:close/>
                  <a:moveTo>
                    <a:pt x="278" y="1"/>
                  </a:moveTo>
                  <a:cubicBezTo>
                    <a:pt x="212" y="1"/>
                    <a:pt x="163" y="29"/>
                    <a:pt x="133" y="70"/>
                  </a:cubicBezTo>
                  <a:lnTo>
                    <a:pt x="133" y="70"/>
                  </a:lnTo>
                  <a:cubicBezTo>
                    <a:pt x="86" y="101"/>
                    <a:pt x="52" y="153"/>
                    <a:pt x="49" y="226"/>
                  </a:cubicBezTo>
                  <a:cubicBezTo>
                    <a:pt x="0" y="1276"/>
                    <a:pt x="22" y="2321"/>
                    <a:pt x="109" y="3369"/>
                  </a:cubicBezTo>
                  <a:cubicBezTo>
                    <a:pt x="119" y="3470"/>
                    <a:pt x="197" y="3570"/>
                    <a:pt x="301" y="3570"/>
                  </a:cubicBezTo>
                  <a:cubicBezTo>
                    <a:pt x="319" y="3570"/>
                    <a:pt x="338" y="3567"/>
                    <a:pt x="358" y="3560"/>
                  </a:cubicBezTo>
                  <a:cubicBezTo>
                    <a:pt x="1190" y="3269"/>
                    <a:pt x="1910" y="2546"/>
                    <a:pt x="1888" y="1614"/>
                  </a:cubicBezTo>
                  <a:cubicBezTo>
                    <a:pt x="1867" y="735"/>
                    <a:pt x="1150" y="32"/>
                    <a:pt x="287" y="1"/>
                  </a:cubicBezTo>
                  <a:cubicBezTo>
                    <a:pt x="284" y="1"/>
                    <a:pt x="281"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583575" y="595538"/>
              <a:ext cx="38700" cy="32900"/>
            </a:xfrm>
            <a:custGeom>
              <a:avLst/>
              <a:gdLst/>
              <a:ahLst/>
              <a:cxnLst/>
              <a:rect l="l" t="t" r="r" b="b"/>
              <a:pathLst>
                <a:path w="1548" h="1316" extrusionOk="0">
                  <a:moveTo>
                    <a:pt x="614" y="1"/>
                  </a:moveTo>
                  <a:cubicBezTo>
                    <a:pt x="454" y="1"/>
                    <a:pt x="281" y="80"/>
                    <a:pt x="162" y="171"/>
                  </a:cubicBezTo>
                  <a:cubicBezTo>
                    <a:pt x="0" y="293"/>
                    <a:pt x="104" y="548"/>
                    <a:pt x="258" y="548"/>
                  </a:cubicBezTo>
                  <a:cubicBezTo>
                    <a:pt x="291" y="548"/>
                    <a:pt x="327" y="536"/>
                    <a:pt x="362" y="509"/>
                  </a:cubicBezTo>
                  <a:cubicBezTo>
                    <a:pt x="414" y="470"/>
                    <a:pt x="470" y="428"/>
                    <a:pt x="533" y="408"/>
                  </a:cubicBezTo>
                  <a:cubicBezTo>
                    <a:pt x="570" y="396"/>
                    <a:pt x="590" y="390"/>
                    <a:pt x="598" y="390"/>
                  </a:cubicBezTo>
                  <a:cubicBezTo>
                    <a:pt x="615" y="390"/>
                    <a:pt x="583" y="415"/>
                    <a:pt x="547" y="457"/>
                  </a:cubicBezTo>
                  <a:cubicBezTo>
                    <a:pt x="427" y="600"/>
                    <a:pt x="335" y="785"/>
                    <a:pt x="233" y="942"/>
                  </a:cubicBezTo>
                  <a:cubicBezTo>
                    <a:pt x="154" y="1065"/>
                    <a:pt x="255" y="1239"/>
                    <a:pt x="399" y="1239"/>
                  </a:cubicBezTo>
                  <a:cubicBezTo>
                    <a:pt x="400" y="1239"/>
                    <a:pt x="402" y="1239"/>
                    <a:pt x="404" y="1239"/>
                  </a:cubicBezTo>
                  <a:cubicBezTo>
                    <a:pt x="437" y="1238"/>
                    <a:pt x="471" y="1237"/>
                    <a:pt x="504" y="1237"/>
                  </a:cubicBezTo>
                  <a:cubicBezTo>
                    <a:pt x="743" y="1237"/>
                    <a:pt x="976" y="1260"/>
                    <a:pt x="1211" y="1310"/>
                  </a:cubicBezTo>
                  <a:cubicBezTo>
                    <a:pt x="1227" y="1314"/>
                    <a:pt x="1242" y="1315"/>
                    <a:pt x="1257" y="1315"/>
                  </a:cubicBezTo>
                  <a:cubicBezTo>
                    <a:pt x="1470" y="1315"/>
                    <a:pt x="1547" y="979"/>
                    <a:pt x="1316" y="931"/>
                  </a:cubicBezTo>
                  <a:cubicBezTo>
                    <a:pt x="1138" y="893"/>
                    <a:pt x="959" y="867"/>
                    <a:pt x="779" y="854"/>
                  </a:cubicBezTo>
                  <a:lnTo>
                    <a:pt x="779" y="854"/>
                  </a:lnTo>
                  <a:cubicBezTo>
                    <a:pt x="935" y="624"/>
                    <a:pt x="1073" y="357"/>
                    <a:pt x="909" y="142"/>
                  </a:cubicBezTo>
                  <a:cubicBezTo>
                    <a:pt x="832" y="40"/>
                    <a:pt x="726" y="1"/>
                    <a:pt x="6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630775" y="649863"/>
              <a:ext cx="34700" cy="9875"/>
            </a:xfrm>
            <a:custGeom>
              <a:avLst/>
              <a:gdLst/>
              <a:ahLst/>
              <a:cxnLst/>
              <a:rect l="l" t="t" r="r" b="b"/>
              <a:pathLst>
                <a:path w="1388" h="395" extrusionOk="0">
                  <a:moveTo>
                    <a:pt x="255" y="1"/>
                  </a:moveTo>
                  <a:cubicBezTo>
                    <a:pt x="0" y="1"/>
                    <a:pt x="0" y="394"/>
                    <a:pt x="255" y="394"/>
                  </a:cubicBezTo>
                  <a:lnTo>
                    <a:pt x="1134" y="394"/>
                  </a:lnTo>
                  <a:cubicBezTo>
                    <a:pt x="1387" y="394"/>
                    <a:pt x="1387"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685600" y="615913"/>
              <a:ext cx="38100" cy="66050"/>
            </a:xfrm>
            <a:custGeom>
              <a:avLst/>
              <a:gdLst/>
              <a:ahLst/>
              <a:cxnLst/>
              <a:rect l="l" t="t" r="r" b="b"/>
              <a:pathLst>
                <a:path w="1524" h="2642" extrusionOk="0">
                  <a:moveTo>
                    <a:pt x="751" y="1"/>
                  </a:moveTo>
                  <a:cubicBezTo>
                    <a:pt x="559" y="1"/>
                    <a:pt x="360" y="131"/>
                    <a:pt x="217" y="259"/>
                  </a:cubicBezTo>
                  <a:cubicBezTo>
                    <a:pt x="68" y="389"/>
                    <a:pt x="206" y="587"/>
                    <a:pt x="364" y="587"/>
                  </a:cubicBezTo>
                  <a:cubicBezTo>
                    <a:pt x="408" y="587"/>
                    <a:pt x="453" y="572"/>
                    <a:pt x="494" y="535"/>
                  </a:cubicBezTo>
                  <a:lnTo>
                    <a:pt x="719" y="487"/>
                  </a:lnTo>
                  <a:lnTo>
                    <a:pt x="719" y="487"/>
                  </a:lnTo>
                  <a:cubicBezTo>
                    <a:pt x="677" y="565"/>
                    <a:pt x="639" y="644"/>
                    <a:pt x="597" y="723"/>
                  </a:cubicBezTo>
                  <a:cubicBezTo>
                    <a:pt x="530" y="853"/>
                    <a:pt x="463" y="986"/>
                    <a:pt x="395" y="1117"/>
                  </a:cubicBezTo>
                  <a:cubicBezTo>
                    <a:pt x="340" y="1225"/>
                    <a:pt x="383" y="1374"/>
                    <a:pt x="513" y="1407"/>
                  </a:cubicBezTo>
                  <a:cubicBezTo>
                    <a:pt x="785" y="1473"/>
                    <a:pt x="1207" y="1648"/>
                    <a:pt x="985" y="1997"/>
                  </a:cubicBezTo>
                  <a:cubicBezTo>
                    <a:pt x="841" y="2223"/>
                    <a:pt x="553" y="2248"/>
                    <a:pt x="308" y="2248"/>
                  </a:cubicBezTo>
                  <a:cubicBezTo>
                    <a:pt x="290" y="2248"/>
                    <a:pt x="272" y="2248"/>
                    <a:pt x="254" y="2247"/>
                  </a:cubicBezTo>
                  <a:cubicBezTo>
                    <a:pt x="252" y="2247"/>
                    <a:pt x="250" y="2247"/>
                    <a:pt x="248" y="2247"/>
                  </a:cubicBezTo>
                  <a:cubicBezTo>
                    <a:pt x="0" y="2247"/>
                    <a:pt x="2" y="2638"/>
                    <a:pt x="254" y="2641"/>
                  </a:cubicBezTo>
                  <a:cubicBezTo>
                    <a:pt x="266" y="2641"/>
                    <a:pt x="278" y="2641"/>
                    <a:pt x="290" y="2641"/>
                  </a:cubicBezTo>
                  <a:cubicBezTo>
                    <a:pt x="767" y="2641"/>
                    <a:pt x="1320" y="2474"/>
                    <a:pt x="1432" y="1941"/>
                  </a:cubicBezTo>
                  <a:cubicBezTo>
                    <a:pt x="1523" y="1495"/>
                    <a:pt x="1224" y="1241"/>
                    <a:pt x="862" y="1104"/>
                  </a:cubicBezTo>
                  <a:lnTo>
                    <a:pt x="862" y="1104"/>
                  </a:lnTo>
                  <a:cubicBezTo>
                    <a:pt x="1045" y="801"/>
                    <a:pt x="1285" y="384"/>
                    <a:pt x="1045" y="132"/>
                  </a:cubicBezTo>
                  <a:cubicBezTo>
                    <a:pt x="955" y="38"/>
                    <a:pt x="854"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729750" y="614513"/>
              <a:ext cx="52775" cy="68925"/>
            </a:xfrm>
            <a:custGeom>
              <a:avLst/>
              <a:gdLst/>
              <a:ahLst/>
              <a:cxnLst/>
              <a:rect l="l" t="t" r="r" b="b"/>
              <a:pathLst>
                <a:path w="2111" h="2757" extrusionOk="0">
                  <a:moveTo>
                    <a:pt x="1435" y="0"/>
                  </a:moveTo>
                  <a:cubicBezTo>
                    <a:pt x="1370" y="0"/>
                    <a:pt x="1304" y="31"/>
                    <a:pt x="1266" y="96"/>
                  </a:cubicBezTo>
                  <a:cubicBezTo>
                    <a:pt x="811" y="875"/>
                    <a:pt x="410" y="1681"/>
                    <a:pt x="60" y="2512"/>
                  </a:cubicBezTo>
                  <a:cubicBezTo>
                    <a:pt x="1" y="2655"/>
                    <a:pt x="117" y="2748"/>
                    <a:pt x="240" y="2748"/>
                  </a:cubicBezTo>
                  <a:cubicBezTo>
                    <a:pt x="320" y="2748"/>
                    <a:pt x="402" y="2709"/>
                    <a:pt x="440" y="2618"/>
                  </a:cubicBezTo>
                  <a:cubicBezTo>
                    <a:pt x="714" y="1968"/>
                    <a:pt x="1025" y="1334"/>
                    <a:pt x="1367" y="716"/>
                  </a:cubicBezTo>
                  <a:lnTo>
                    <a:pt x="1367" y="716"/>
                  </a:lnTo>
                  <a:cubicBezTo>
                    <a:pt x="1513" y="1327"/>
                    <a:pt x="1626" y="1945"/>
                    <a:pt x="1702" y="2568"/>
                  </a:cubicBezTo>
                  <a:cubicBezTo>
                    <a:pt x="1717" y="2693"/>
                    <a:pt x="1823" y="2756"/>
                    <a:pt x="1922" y="2756"/>
                  </a:cubicBezTo>
                  <a:cubicBezTo>
                    <a:pt x="2020" y="2756"/>
                    <a:pt x="2110" y="2694"/>
                    <a:pt x="2095" y="2568"/>
                  </a:cubicBezTo>
                  <a:cubicBezTo>
                    <a:pt x="1995" y="1747"/>
                    <a:pt x="1843" y="939"/>
                    <a:pt x="1627" y="142"/>
                  </a:cubicBezTo>
                  <a:cubicBezTo>
                    <a:pt x="1601" y="50"/>
                    <a:pt x="1519"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738775" y="655138"/>
              <a:ext cx="44825" cy="11275"/>
            </a:xfrm>
            <a:custGeom>
              <a:avLst/>
              <a:gdLst/>
              <a:ahLst/>
              <a:cxnLst/>
              <a:rect l="l" t="t" r="r" b="b"/>
              <a:pathLst>
                <a:path w="1793" h="451" extrusionOk="0">
                  <a:moveTo>
                    <a:pt x="686" y="1"/>
                  </a:moveTo>
                  <a:cubicBezTo>
                    <a:pt x="542" y="1"/>
                    <a:pt x="399" y="7"/>
                    <a:pt x="254" y="19"/>
                  </a:cubicBezTo>
                  <a:cubicBezTo>
                    <a:pt x="9" y="39"/>
                    <a:pt x="1" y="413"/>
                    <a:pt x="234" y="413"/>
                  </a:cubicBezTo>
                  <a:cubicBezTo>
                    <a:pt x="241" y="413"/>
                    <a:pt x="247" y="413"/>
                    <a:pt x="254" y="412"/>
                  </a:cubicBezTo>
                  <a:cubicBezTo>
                    <a:pt x="407" y="399"/>
                    <a:pt x="560" y="392"/>
                    <a:pt x="713" y="392"/>
                  </a:cubicBezTo>
                  <a:cubicBezTo>
                    <a:pt x="959" y="392"/>
                    <a:pt x="1205" y="410"/>
                    <a:pt x="1449" y="448"/>
                  </a:cubicBezTo>
                  <a:cubicBezTo>
                    <a:pt x="1461" y="450"/>
                    <a:pt x="1472" y="451"/>
                    <a:pt x="1483" y="451"/>
                  </a:cubicBezTo>
                  <a:cubicBezTo>
                    <a:pt x="1708" y="451"/>
                    <a:pt x="1793" y="104"/>
                    <a:pt x="1555" y="69"/>
                  </a:cubicBezTo>
                  <a:cubicBezTo>
                    <a:pt x="1265" y="25"/>
                    <a:pt x="976" y="1"/>
                    <a:pt x="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808525" y="611113"/>
              <a:ext cx="43150" cy="68750"/>
            </a:xfrm>
            <a:custGeom>
              <a:avLst/>
              <a:gdLst/>
              <a:ahLst/>
              <a:cxnLst/>
              <a:rect l="l" t="t" r="r" b="b"/>
              <a:pathLst>
                <a:path w="1726" h="2750" extrusionOk="0">
                  <a:moveTo>
                    <a:pt x="1107" y="0"/>
                  </a:moveTo>
                  <a:cubicBezTo>
                    <a:pt x="1078" y="0"/>
                    <a:pt x="1049" y="6"/>
                    <a:pt x="1019" y="20"/>
                  </a:cubicBezTo>
                  <a:cubicBezTo>
                    <a:pt x="403" y="299"/>
                    <a:pt x="1" y="931"/>
                    <a:pt x="88" y="1616"/>
                  </a:cubicBezTo>
                  <a:cubicBezTo>
                    <a:pt x="171" y="2264"/>
                    <a:pt x="692" y="2749"/>
                    <a:pt x="1331" y="2749"/>
                  </a:cubicBezTo>
                  <a:cubicBezTo>
                    <a:pt x="1378" y="2749"/>
                    <a:pt x="1425" y="2747"/>
                    <a:pt x="1472" y="2742"/>
                  </a:cubicBezTo>
                  <a:cubicBezTo>
                    <a:pt x="1714" y="2717"/>
                    <a:pt x="1725" y="2347"/>
                    <a:pt x="1496" y="2347"/>
                  </a:cubicBezTo>
                  <a:cubicBezTo>
                    <a:pt x="1488" y="2347"/>
                    <a:pt x="1480" y="2347"/>
                    <a:pt x="1472" y="2348"/>
                  </a:cubicBezTo>
                  <a:cubicBezTo>
                    <a:pt x="1435" y="2352"/>
                    <a:pt x="1398" y="2354"/>
                    <a:pt x="1361" y="2354"/>
                  </a:cubicBezTo>
                  <a:cubicBezTo>
                    <a:pt x="850" y="2354"/>
                    <a:pt x="467" y="1959"/>
                    <a:pt x="467" y="1430"/>
                  </a:cubicBezTo>
                  <a:cubicBezTo>
                    <a:pt x="465" y="938"/>
                    <a:pt x="787" y="557"/>
                    <a:pt x="1216" y="359"/>
                  </a:cubicBezTo>
                  <a:cubicBezTo>
                    <a:pt x="1417" y="269"/>
                    <a:pt x="1293" y="0"/>
                    <a:pt x="1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847475" y="610313"/>
              <a:ext cx="74375" cy="72000"/>
            </a:xfrm>
            <a:custGeom>
              <a:avLst/>
              <a:gdLst/>
              <a:ahLst/>
              <a:cxnLst/>
              <a:rect l="l" t="t" r="r" b="b"/>
              <a:pathLst>
                <a:path w="2975" h="2880" extrusionOk="0">
                  <a:moveTo>
                    <a:pt x="1783" y="417"/>
                  </a:moveTo>
                  <a:cubicBezTo>
                    <a:pt x="2647" y="760"/>
                    <a:pt x="2790" y="2013"/>
                    <a:pt x="1853" y="2407"/>
                  </a:cubicBezTo>
                  <a:cubicBezTo>
                    <a:pt x="1745" y="2452"/>
                    <a:pt x="1644" y="2473"/>
                    <a:pt x="1550" y="2473"/>
                  </a:cubicBezTo>
                  <a:cubicBezTo>
                    <a:pt x="615" y="2473"/>
                    <a:pt x="410" y="430"/>
                    <a:pt x="1644" y="430"/>
                  </a:cubicBezTo>
                  <a:cubicBezTo>
                    <a:pt x="1660" y="430"/>
                    <a:pt x="1677" y="431"/>
                    <a:pt x="1694" y="432"/>
                  </a:cubicBezTo>
                  <a:cubicBezTo>
                    <a:pt x="1698" y="432"/>
                    <a:pt x="1703" y="432"/>
                    <a:pt x="1707" y="432"/>
                  </a:cubicBezTo>
                  <a:cubicBezTo>
                    <a:pt x="1736" y="432"/>
                    <a:pt x="1761" y="426"/>
                    <a:pt x="1783" y="417"/>
                  </a:cubicBezTo>
                  <a:close/>
                  <a:moveTo>
                    <a:pt x="1752" y="0"/>
                  </a:moveTo>
                  <a:cubicBezTo>
                    <a:pt x="1711" y="0"/>
                    <a:pt x="1675" y="15"/>
                    <a:pt x="1647" y="38"/>
                  </a:cubicBezTo>
                  <a:lnTo>
                    <a:pt x="1647" y="38"/>
                  </a:lnTo>
                  <a:cubicBezTo>
                    <a:pt x="1642" y="38"/>
                    <a:pt x="1637" y="38"/>
                    <a:pt x="1632" y="38"/>
                  </a:cubicBezTo>
                  <a:cubicBezTo>
                    <a:pt x="0" y="38"/>
                    <a:pt x="14" y="2880"/>
                    <a:pt x="1511" y="2880"/>
                  </a:cubicBezTo>
                  <a:cubicBezTo>
                    <a:pt x="1540" y="2880"/>
                    <a:pt x="1570" y="2879"/>
                    <a:pt x="1601" y="2877"/>
                  </a:cubicBezTo>
                  <a:cubicBezTo>
                    <a:pt x="2273" y="2825"/>
                    <a:pt x="2832" y="2230"/>
                    <a:pt x="2899" y="1568"/>
                  </a:cubicBezTo>
                  <a:cubicBezTo>
                    <a:pt x="2975" y="847"/>
                    <a:pt x="2481" y="225"/>
                    <a:pt x="1815" y="11"/>
                  </a:cubicBezTo>
                  <a:cubicBezTo>
                    <a:pt x="1793" y="3"/>
                    <a:pt x="1772"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920050" y="613688"/>
              <a:ext cx="41225" cy="64525"/>
            </a:xfrm>
            <a:custGeom>
              <a:avLst/>
              <a:gdLst/>
              <a:ahLst/>
              <a:cxnLst/>
              <a:rect l="l" t="t" r="r" b="b"/>
              <a:pathLst>
                <a:path w="1649" h="2581" extrusionOk="0">
                  <a:moveTo>
                    <a:pt x="1114" y="1"/>
                  </a:moveTo>
                  <a:cubicBezTo>
                    <a:pt x="662" y="1"/>
                    <a:pt x="268" y="376"/>
                    <a:pt x="444" y="869"/>
                  </a:cubicBezTo>
                  <a:cubicBezTo>
                    <a:pt x="529" y="1104"/>
                    <a:pt x="729" y="1214"/>
                    <a:pt x="931" y="1336"/>
                  </a:cubicBezTo>
                  <a:cubicBezTo>
                    <a:pt x="998" y="1377"/>
                    <a:pt x="1106" y="1417"/>
                    <a:pt x="1153" y="1480"/>
                  </a:cubicBezTo>
                  <a:cubicBezTo>
                    <a:pt x="1342" y="1742"/>
                    <a:pt x="1130" y="1937"/>
                    <a:pt x="948" y="2043"/>
                  </a:cubicBezTo>
                  <a:cubicBezTo>
                    <a:pt x="738" y="2166"/>
                    <a:pt x="493" y="2173"/>
                    <a:pt x="254" y="2186"/>
                  </a:cubicBezTo>
                  <a:cubicBezTo>
                    <a:pt x="6" y="2200"/>
                    <a:pt x="0" y="2580"/>
                    <a:pt x="240" y="2580"/>
                  </a:cubicBezTo>
                  <a:cubicBezTo>
                    <a:pt x="245" y="2580"/>
                    <a:pt x="249" y="2580"/>
                    <a:pt x="254" y="2580"/>
                  </a:cubicBezTo>
                  <a:cubicBezTo>
                    <a:pt x="769" y="2553"/>
                    <a:pt x="1395" y="2462"/>
                    <a:pt x="1581" y="1891"/>
                  </a:cubicBezTo>
                  <a:cubicBezTo>
                    <a:pt x="1648" y="1684"/>
                    <a:pt x="1627" y="1462"/>
                    <a:pt x="1496" y="1283"/>
                  </a:cubicBezTo>
                  <a:cubicBezTo>
                    <a:pt x="1423" y="1181"/>
                    <a:pt x="1327" y="1114"/>
                    <a:pt x="1223" y="1047"/>
                  </a:cubicBezTo>
                  <a:cubicBezTo>
                    <a:pt x="1160" y="1011"/>
                    <a:pt x="1097" y="977"/>
                    <a:pt x="1034" y="942"/>
                  </a:cubicBezTo>
                  <a:cubicBezTo>
                    <a:pt x="808" y="846"/>
                    <a:pt x="845" y="662"/>
                    <a:pt x="1144" y="390"/>
                  </a:cubicBezTo>
                  <a:cubicBezTo>
                    <a:pt x="1157" y="392"/>
                    <a:pt x="1170" y="393"/>
                    <a:pt x="1182" y="393"/>
                  </a:cubicBezTo>
                  <a:cubicBezTo>
                    <a:pt x="1401" y="393"/>
                    <a:pt x="1484" y="51"/>
                    <a:pt x="1247" y="12"/>
                  </a:cubicBezTo>
                  <a:cubicBezTo>
                    <a:pt x="1203" y="4"/>
                    <a:pt x="1158" y="1"/>
                    <a:pt x="1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988725" y="607788"/>
              <a:ext cx="47275" cy="86525"/>
            </a:xfrm>
            <a:custGeom>
              <a:avLst/>
              <a:gdLst/>
              <a:ahLst/>
              <a:cxnLst/>
              <a:rect l="l" t="t" r="r" b="b"/>
              <a:pathLst>
                <a:path w="1891" h="3461" extrusionOk="0">
                  <a:moveTo>
                    <a:pt x="822" y="363"/>
                  </a:moveTo>
                  <a:cubicBezTo>
                    <a:pt x="1021" y="363"/>
                    <a:pt x="1139" y="488"/>
                    <a:pt x="1177" y="734"/>
                  </a:cubicBezTo>
                  <a:cubicBezTo>
                    <a:pt x="1445" y="985"/>
                    <a:pt x="1405" y="1187"/>
                    <a:pt x="1056" y="1336"/>
                  </a:cubicBezTo>
                  <a:cubicBezTo>
                    <a:pt x="896" y="1418"/>
                    <a:pt x="730" y="1484"/>
                    <a:pt x="558" y="1534"/>
                  </a:cubicBezTo>
                  <a:lnTo>
                    <a:pt x="558" y="1534"/>
                  </a:lnTo>
                  <a:cubicBezTo>
                    <a:pt x="557" y="1534"/>
                    <a:pt x="556" y="1534"/>
                    <a:pt x="554" y="1535"/>
                  </a:cubicBezTo>
                  <a:cubicBezTo>
                    <a:pt x="555" y="1535"/>
                    <a:pt x="555" y="1535"/>
                    <a:pt x="555" y="1535"/>
                  </a:cubicBezTo>
                  <a:lnTo>
                    <a:pt x="555" y="1535"/>
                  </a:lnTo>
                  <a:cubicBezTo>
                    <a:pt x="527" y="1544"/>
                    <a:pt x="504" y="1557"/>
                    <a:pt x="485" y="1572"/>
                  </a:cubicBezTo>
                  <a:lnTo>
                    <a:pt x="485" y="1572"/>
                  </a:lnTo>
                  <a:cubicBezTo>
                    <a:pt x="486" y="1179"/>
                    <a:pt x="487" y="786"/>
                    <a:pt x="487" y="394"/>
                  </a:cubicBezTo>
                  <a:lnTo>
                    <a:pt x="487" y="394"/>
                  </a:lnTo>
                  <a:cubicBezTo>
                    <a:pt x="549" y="389"/>
                    <a:pt x="611" y="385"/>
                    <a:pt x="675" y="382"/>
                  </a:cubicBezTo>
                  <a:cubicBezTo>
                    <a:pt x="728" y="370"/>
                    <a:pt x="777" y="363"/>
                    <a:pt x="822" y="363"/>
                  </a:cubicBezTo>
                  <a:close/>
                  <a:moveTo>
                    <a:pt x="484" y="1867"/>
                  </a:moveTo>
                  <a:cubicBezTo>
                    <a:pt x="519" y="1898"/>
                    <a:pt x="565" y="1917"/>
                    <a:pt x="621" y="1917"/>
                  </a:cubicBezTo>
                  <a:cubicBezTo>
                    <a:pt x="634" y="1917"/>
                    <a:pt x="648" y="1916"/>
                    <a:pt x="662" y="1914"/>
                  </a:cubicBezTo>
                  <a:cubicBezTo>
                    <a:pt x="1212" y="1963"/>
                    <a:pt x="1399" y="2235"/>
                    <a:pt x="1226" y="2731"/>
                  </a:cubicBezTo>
                  <a:cubicBezTo>
                    <a:pt x="1068" y="2948"/>
                    <a:pt x="855" y="3059"/>
                    <a:pt x="589" y="3065"/>
                  </a:cubicBezTo>
                  <a:cubicBezTo>
                    <a:pt x="381" y="2922"/>
                    <a:pt x="484" y="2338"/>
                    <a:pt x="484" y="2129"/>
                  </a:cubicBezTo>
                  <a:cubicBezTo>
                    <a:pt x="484" y="2041"/>
                    <a:pt x="484" y="1954"/>
                    <a:pt x="484" y="1867"/>
                  </a:cubicBezTo>
                  <a:close/>
                  <a:moveTo>
                    <a:pt x="655" y="1"/>
                  </a:moveTo>
                  <a:cubicBezTo>
                    <a:pt x="528" y="1"/>
                    <a:pt x="403" y="10"/>
                    <a:pt x="288" y="23"/>
                  </a:cubicBezTo>
                  <a:cubicBezTo>
                    <a:pt x="181" y="35"/>
                    <a:pt x="120" y="115"/>
                    <a:pt x="104" y="199"/>
                  </a:cubicBezTo>
                  <a:lnTo>
                    <a:pt x="104" y="199"/>
                  </a:lnTo>
                  <a:cubicBezTo>
                    <a:pt x="95" y="221"/>
                    <a:pt x="89" y="247"/>
                    <a:pt x="89" y="276"/>
                  </a:cubicBezTo>
                  <a:cubicBezTo>
                    <a:pt x="89" y="777"/>
                    <a:pt x="88" y="1280"/>
                    <a:pt x="88" y="1781"/>
                  </a:cubicBezTo>
                  <a:cubicBezTo>
                    <a:pt x="88" y="2186"/>
                    <a:pt x="0" y="2710"/>
                    <a:pt x="92" y="3108"/>
                  </a:cubicBezTo>
                  <a:cubicBezTo>
                    <a:pt x="154" y="3367"/>
                    <a:pt x="361" y="3460"/>
                    <a:pt x="592" y="3460"/>
                  </a:cubicBezTo>
                  <a:cubicBezTo>
                    <a:pt x="754" y="3460"/>
                    <a:pt x="928" y="3414"/>
                    <a:pt x="1071" y="3348"/>
                  </a:cubicBezTo>
                  <a:cubicBezTo>
                    <a:pt x="1863" y="2987"/>
                    <a:pt x="1808" y="2027"/>
                    <a:pt x="1243" y="1663"/>
                  </a:cubicBezTo>
                  <a:lnTo>
                    <a:pt x="1243" y="1663"/>
                  </a:lnTo>
                  <a:cubicBezTo>
                    <a:pt x="1603" y="1455"/>
                    <a:pt x="1890" y="1146"/>
                    <a:pt x="1793" y="684"/>
                  </a:cubicBezTo>
                  <a:cubicBezTo>
                    <a:pt x="1678" y="134"/>
                    <a:pt x="1147"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1057350" y="579363"/>
              <a:ext cx="27225" cy="33375"/>
            </a:xfrm>
            <a:custGeom>
              <a:avLst/>
              <a:gdLst/>
              <a:ahLst/>
              <a:cxnLst/>
              <a:rect l="l" t="t" r="r" b="b"/>
              <a:pathLst>
                <a:path w="1089" h="1335" extrusionOk="0">
                  <a:moveTo>
                    <a:pt x="429" y="1"/>
                  </a:moveTo>
                  <a:cubicBezTo>
                    <a:pt x="312" y="1"/>
                    <a:pt x="195" y="52"/>
                    <a:pt x="109" y="165"/>
                  </a:cubicBezTo>
                  <a:cubicBezTo>
                    <a:pt x="1" y="306"/>
                    <a:pt x="138" y="444"/>
                    <a:pt x="282" y="444"/>
                  </a:cubicBezTo>
                  <a:cubicBezTo>
                    <a:pt x="343" y="444"/>
                    <a:pt x="404" y="420"/>
                    <a:pt x="449" y="361"/>
                  </a:cubicBezTo>
                  <a:lnTo>
                    <a:pt x="449" y="361"/>
                  </a:lnTo>
                  <a:cubicBezTo>
                    <a:pt x="401" y="426"/>
                    <a:pt x="469" y="374"/>
                    <a:pt x="479" y="424"/>
                  </a:cubicBezTo>
                  <a:cubicBezTo>
                    <a:pt x="491" y="476"/>
                    <a:pt x="495" y="494"/>
                    <a:pt x="466" y="550"/>
                  </a:cubicBezTo>
                  <a:cubicBezTo>
                    <a:pt x="413" y="653"/>
                    <a:pt x="295" y="726"/>
                    <a:pt x="200" y="791"/>
                  </a:cubicBezTo>
                  <a:cubicBezTo>
                    <a:pt x="87" y="868"/>
                    <a:pt x="77" y="998"/>
                    <a:pt x="161" y="1101"/>
                  </a:cubicBezTo>
                  <a:cubicBezTo>
                    <a:pt x="284" y="1252"/>
                    <a:pt x="468" y="1334"/>
                    <a:pt x="656" y="1334"/>
                  </a:cubicBezTo>
                  <a:cubicBezTo>
                    <a:pt x="731" y="1334"/>
                    <a:pt x="806" y="1321"/>
                    <a:pt x="879" y="1294"/>
                  </a:cubicBezTo>
                  <a:cubicBezTo>
                    <a:pt x="1089" y="1215"/>
                    <a:pt x="1028" y="901"/>
                    <a:pt x="843" y="901"/>
                  </a:cubicBezTo>
                  <a:cubicBezTo>
                    <a:pt x="821" y="901"/>
                    <a:pt x="798" y="906"/>
                    <a:pt x="773" y="915"/>
                  </a:cubicBezTo>
                  <a:cubicBezTo>
                    <a:pt x="729" y="932"/>
                    <a:pt x="689" y="940"/>
                    <a:pt x="651" y="940"/>
                  </a:cubicBezTo>
                  <a:cubicBezTo>
                    <a:pt x="648" y="940"/>
                    <a:pt x="646" y="940"/>
                    <a:pt x="643" y="940"/>
                  </a:cubicBezTo>
                  <a:lnTo>
                    <a:pt x="643" y="940"/>
                  </a:lnTo>
                  <a:cubicBezTo>
                    <a:pt x="828" y="764"/>
                    <a:pt x="967" y="537"/>
                    <a:pt x="847" y="281"/>
                  </a:cubicBezTo>
                  <a:cubicBezTo>
                    <a:pt x="765" y="104"/>
                    <a:pt x="597"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1114300" y="622838"/>
              <a:ext cx="11450" cy="48000"/>
            </a:xfrm>
            <a:custGeom>
              <a:avLst/>
              <a:gdLst/>
              <a:ahLst/>
              <a:cxnLst/>
              <a:rect l="l" t="t" r="r" b="b"/>
              <a:pathLst>
                <a:path w="458" h="1920" extrusionOk="0">
                  <a:moveTo>
                    <a:pt x="225" y="1"/>
                  </a:moveTo>
                  <a:cubicBezTo>
                    <a:pt x="126" y="1"/>
                    <a:pt x="31" y="64"/>
                    <a:pt x="38" y="190"/>
                  </a:cubicBezTo>
                  <a:cubicBezTo>
                    <a:pt x="64" y="705"/>
                    <a:pt x="55" y="1217"/>
                    <a:pt x="11" y="1731"/>
                  </a:cubicBezTo>
                  <a:cubicBezTo>
                    <a:pt x="0" y="1857"/>
                    <a:pt x="93" y="1920"/>
                    <a:pt x="191" y="1920"/>
                  </a:cubicBezTo>
                  <a:cubicBezTo>
                    <a:pt x="290" y="1920"/>
                    <a:pt x="394" y="1857"/>
                    <a:pt x="404" y="1731"/>
                  </a:cubicBezTo>
                  <a:cubicBezTo>
                    <a:pt x="449" y="1217"/>
                    <a:pt x="457" y="705"/>
                    <a:pt x="432" y="190"/>
                  </a:cubicBezTo>
                  <a:cubicBezTo>
                    <a:pt x="425" y="64"/>
                    <a:pt x="323"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1104775" y="639163"/>
              <a:ext cx="38400" cy="10250"/>
            </a:xfrm>
            <a:custGeom>
              <a:avLst/>
              <a:gdLst/>
              <a:ahLst/>
              <a:cxnLst/>
              <a:rect l="l" t="t" r="r" b="b"/>
              <a:pathLst>
                <a:path w="1536" h="410" extrusionOk="0">
                  <a:moveTo>
                    <a:pt x="1283" y="0"/>
                  </a:moveTo>
                  <a:cubicBezTo>
                    <a:pt x="1283" y="0"/>
                    <a:pt x="1282" y="0"/>
                    <a:pt x="1281" y="0"/>
                  </a:cubicBezTo>
                  <a:lnTo>
                    <a:pt x="256" y="16"/>
                  </a:lnTo>
                  <a:cubicBezTo>
                    <a:pt x="2" y="20"/>
                    <a:pt x="1" y="410"/>
                    <a:pt x="252" y="410"/>
                  </a:cubicBezTo>
                  <a:cubicBezTo>
                    <a:pt x="253" y="410"/>
                    <a:pt x="254" y="410"/>
                    <a:pt x="256" y="410"/>
                  </a:cubicBezTo>
                  <a:lnTo>
                    <a:pt x="1281" y="394"/>
                  </a:lnTo>
                  <a:cubicBezTo>
                    <a:pt x="1532" y="391"/>
                    <a:pt x="1536" y="0"/>
                    <a:pt x="1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1171975" y="617213"/>
              <a:ext cx="33400" cy="55150"/>
            </a:xfrm>
            <a:custGeom>
              <a:avLst/>
              <a:gdLst/>
              <a:ahLst/>
              <a:cxnLst/>
              <a:rect l="l" t="t" r="r" b="b"/>
              <a:pathLst>
                <a:path w="1336" h="2206" extrusionOk="0">
                  <a:moveTo>
                    <a:pt x="1066" y="1"/>
                  </a:moveTo>
                  <a:cubicBezTo>
                    <a:pt x="1007" y="1"/>
                    <a:pt x="948" y="29"/>
                    <a:pt x="909" y="97"/>
                  </a:cubicBezTo>
                  <a:cubicBezTo>
                    <a:pt x="565" y="692"/>
                    <a:pt x="281" y="1315"/>
                    <a:pt x="51" y="1965"/>
                  </a:cubicBezTo>
                  <a:cubicBezTo>
                    <a:pt x="0" y="2110"/>
                    <a:pt x="120" y="2205"/>
                    <a:pt x="240" y="2205"/>
                  </a:cubicBezTo>
                  <a:cubicBezTo>
                    <a:pt x="319" y="2205"/>
                    <a:pt x="398" y="2165"/>
                    <a:pt x="431" y="2071"/>
                  </a:cubicBezTo>
                  <a:cubicBezTo>
                    <a:pt x="647" y="1453"/>
                    <a:pt x="919" y="864"/>
                    <a:pt x="1247" y="297"/>
                  </a:cubicBezTo>
                  <a:cubicBezTo>
                    <a:pt x="1336" y="144"/>
                    <a:pt x="1200" y="1"/>
                    <a:pt x="10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1191925" y="618988"/>
              <a:ext cx="23100" cy="55650"/>
            </a:xfrm>
            <a:custGeom>
              <a:avLst/>
              <a:gdLst/>
              <a:ahLst/>
              <a:cxnLst/>
              <a:rect l="l" t="t" r="r" b="b"/>
              <a:pathLst>
                <a:path w="924" h="2226" extrusionOk="0">
                  <a:moveTo>
                    <a:pt x="239" y="1"/>
                  </a:moveTo>
                  <a:cubicBezTo>
                    <a:pt x="118" y="1"/>
                    <a:pt x="0" y="95"/>
                    <a:pt x="54" y="241"/>
                  </a:cubicBezTo>
                  <a:cubicBezTo>
                    <a:pt x="271" y="839"/>
                    <a:pt x="427" y="1453"/>
                    <a:pt x="522" y="2083"/>
                  </a:cubicBezTo>
                  <a:cubicBezTo>
                    <a:pt x="537" y="2183"/>
                    <a:pt x="606" y="2226"/>
                    <a:pt x="681" y="2226"/>
                  </a:cubicBezTo>
                  <a:cubicBezTo>
                    <a:pt x="795" y="2226"/>
                    <a:pt x="924" y="2127"/>
                    <a:pt x="901" y="1977"/>
                  </a:cubicBezTo>
                  <a:cubicBezTo>
                    <a:pt x="805" y="1346"/>
                    <a:pt x="649" y="734"/>
                    <a:pt x="433" y="135"/>
                  </a:cubicBezTo>
                  <a:cubicBezTo>
                    <a:pt x="399" y="41"/>
                    <a:pt x="319"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1176175" y="650188"/>
              <a:ext cx="36500" cy="9875"/>
            </a:xfrm>
            <a:custGeom>
              <a:avLst/>
              <a:gdLst/>
              <a:ahLst/>
              <a:cxnLst/>
              <a:rect l="l" t="t" r="r" b="b"/>
              <a:pathLst>
                <a:path w="1460" h="395" extrusionOk="0">
                  <a:moveTo>
                    <a:pt x="252" y="0"/>
                  </a:moveTo>
                  <a:cubicBezTo>
                    <a:pt x="1" y="0"/>
                    <a:pt x="0" y="394"/>
                    <a:pt x="254" y="394"/>
                  </a:cubicBezTo>
                  <a:lnTo>
                    <a:pt x="1206" y="394"/>
                  </a:lnTo>
                  <a:cubicBezTo>
                    <a:pt x="1460" y="394"/>
                    <a:pt x="1460" y="0"/>
                    <a:pt x="1206" y="0"/>
                  </a:cubicBezTo>
                  <a:lnTo>
                    <a:pt x="254" y="0"/>
                  </a:lnTo>
                  <a:cubicBezTo>
                    <a:pt x="253" y="0"/>
                    <a:pt x="252" y="0"/>
                    <a:pt x="2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1252450" y="610638"/>
              <a:ext cx="37750" cy="62950"/>
            </a:xfrm>
            <a:custGeom>
              <a:avLst/>
              <a:gdLst/>
              <a:ahLst/>
              <a:cxnLst/>
              <a:rect l="l" t="t" r="r" b="b"/>
              <a:pathLst>
                <a:path w="1510" h="2518" extrusionOk="0">
                  <a:moveTo>
                    <a:pt x="1055" y="0"/>
                  </a:moveTo>
                  <a:cubicBezTo>
                    <a:pt x="569" y="0"/>
                    <a:pt x="165" y="423"/>
                    <a:pt x="335" y="950"/>
                  </a:cubicBezTo>
                  <a:cubicBezTo>
                    <a:pt x="418" y="1207"/>
                    <a:pt x="633" y="1340"/>
                    <a:pt x="842" y="1486"/>
                  </a:cubicBezTo>
                  <a:cubicBezTo>
                    <a:pt x="961" y="1571"/>
                    <a:pt x="990" y="1570"/>
                    <a:pt x="998" y="1730"/>
                  </a:cubicBezTo>
                  <a:cubicBezTo>
                    <a:pt x="1011" y="1942"/>
                    <a:pt x="882" y="1945"/>
                    <a:pt x="708" y="1996"/>
                  </a:cubicBezTo>
                  <a:cubicBezTo>
                    <a:pt x="533" y="2049"/>
                    <a:pt x="367" y="2079"/>
                    <a:pt x="199" y="2158"/>
                  </a:cubicBezTo>
                  <a:cubicBezTo>
                    <a:pt x="1" y="2251"/>
                    <a:pt x="124" y="2517"/>
                    <a:pt x="310" y="2517"/>
                  </a:cubicBezTo>
                  <a:cubicBezTo>
                    <a:pt x="338" y="2517"/>
                    <a:pt x="368" y="2511"/>
                    <a:pt x="398" y="2497"/>
                  </a:cubicBezTo>
                  <a:cubicBezTo>
                    <a:pt x="782" y="2321"/>
                    <a:pt x="1509" y="2311"/>
                    <a:pt x="1465" y="1705"/>
                  </a:cubicBezTo>
                  <a:cubicBezTo>
                    <a:pt x="1451" y="1514"/>
                    <a:pt x="1342" y="1378"/>
                    <a:pt x="1197" y="1259"/>
                  </a:cubicBezTo>
                  <a:cubicBezTo>
                    <a:pt x="1108" y="1187"/>
                    <a:pt x="1005" y="1137"/>
                    <a:pt x="918" y="1066"/>
                  </a:cubicBezTo>
                  <a:cubicBezTo>
                    <a:pt x="791" y="993"/>
                    <a:pt x="715" y="880"/>
                    <a:pt x="689" y="728"/>
                  </a:cubicBezTo>
                  <a:cubicBezTo>
                    <a:pt x="743" y="498"/>
                    <a:pt x="852" y="385"/>
                    <a:pt x="1016" y="385"/>
                  </a:cubicBezTo>
                  <a:cubicBezTo>
                    <a:pt x="1061" y="385"/>
                    <a:pt x="1110" y="393"/>
                    <a:pt x="1163" y="410"/>
                  </a:cubicBezTo>
                  <a:cubicBezTo>
                    <a:pt x="1182" y="415"/>
                    <a:pt x="1199" y="417"/>
                    <a:pt x="1216" y="417"/>
                  </a:cubicBezTo>
                  <a:cubicBezTo>
                    <a:pt x="1422" y="417"/>
                    <a:pt x="1495" y="89"/>
                    <a:pt x="1269" y="28"/>
                  </a:cubicBezTo>
                  <a:cubicBezTo>
                    <a:pt x="1197" y="9"/>
                    <a:pt x="1125"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1299875" y="611938"/>
              <a:ext cx="11550" cy="55250"/>
            </a:xfrm>
            <a:custGeom>
              <a:avLst/>
              <a:gdLst/>
              <a:ahLst/>
              <a:cxnLst/>
              <a:rect l="l" t="t" r="r" b="b"/>
              <a:pathLst>
                <a:path w="462" h="2210" extrusionOk="0">
                  <a:moveTo>
                    <a:pt x="195" y="1"/>
                  </a:moveTo>
                  <a:cubicBezTo>
                    <a:pt x="96" y="1"/>
                    <a:pt x="0" y="64"/>
                    <a:pt x="5" y="190"/>
                  </a:cubicBezTo>
                  <a:cubicBezTo>
                    <a:pt x="25" y="802"/>
                    <a:pt x="45" y="1410"/>
                    <a:pt x="63" y="2020"/>
                  </a:cubicBezTo>
                  <a:cubicBezTo>
                    <a:pt x="68" y="2146"/>
                    <a:pt x="169" y="2209"/>
                    <a:pt x="268" y="2209"/>
                  </a:cubicBezTo>
                  <a:cubicBezTo>
                    <a:pt x="366" y="2209"/>
                    <a:pt x="462" y="2146"/>
                    <a:pt x="457" y="2020"/>
                  </a:cubicBezTo>
                  <a:cubicBezTo>
                    <a:pt x="438" y="1410"/>
                    <a:pt x="418" y="802"/>
                    <a:pt x="398" y="190"/>
                  </a:cubicBezTo>
                  <a:cubicBezTo>
                    <a:pt x="394" y="64"/>
                    <a:pt x="293" y="1"/>
                    <a:pt x="1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1320350" y="613763"/>
              <a:ext cx="9900" cy="57150"/>
            </a:xfrm>
            <a:custGeom>
              <a:avLst/>
              <a:gdLst/>
              <a:ahLst/>
              <a:cxnLst/>
              <a:rect l="l" t="t" r="r" b="b"/>
              <a:pathLst>
                <a:path w="396" h="2286" extrusionOk="0">
                  <a:moveTo>
                    <a:pt x="198" y="1"/>
                  </a:moveTo>
                  <a:cubicBezTo>
                    <a:pt x="100" y="1"/>
                    <a:pt x="2" y="65"/>
                    <a:pt x="2" y="192"/>
                  </a:cubicBezTo>
                  <a:cubicBezTo>
                    <a:pt x="2" y="828"/>
                    <a:pt x="2" y="1460"/>
                    <a:pt x="0" y="2096"/>
                  </a:cubicBezTo>
                  <a:cubicBezTo>
                    <a:pt x="0" y="2223"/>
                    <a:pt x="98" y="2286"/>
                    <a:pt x="197" y="2286"/>
                  </a:cubicBezTo>
                  <a:cubicBezTo>
                    <a:pt x="295" y="2286"/>
                    <a:pt x="394" y="2223"/>
                    <a:pt x="394" y="2096"/>
                  </a:cubicBezTo>
                  <a:cubicBezTo>
                    <a:pt x="394" y="1460"/>
                    <a:pt x="394" y="828"/>
                    <a:pt x="395" y="192"/>
                  </a:cubicBezTo>
                  <a:cubicBezTo>
                    <a:pt x="395" y="65"/>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1321125" y="613838"/>
              <a:ext cx="46125" cy="57850"/>
            </a:xfrm>
            <a:custGeom>
              <a:avLst/>
              <a:gdLst/>
              <a:ahLst/>
              <a:cxnLst/>
              <a:rect l="l" t="t" r="r" b="b"/>
              <a:pathLst>
                <a:path w="1845" h="2314" extrusionOk="0">
                  <a:moveTo>
                    <a:pt x="239" y="0"/>
                  </a:moveTo>
                  <a:cubicBezTo>
                    <a:pt x="118" y="0"/>
                    <a:pt x="0" y="95"/>
                    <a:pt x="56" y="239"/>
                  </a:cubicBezTo>
                  <a:cubicBezTo>
                    <a:pt x="356" y="1013"/>
                    <a:pt x="808" y="1695"/>
                    <a:pt x="1415" y="2260"/>
                  </a:cubicBezTo>
                  <a:cubicBezTo>
                    <a:pt x="1452" y="2296"/>
                    <a:pt x="1507" y="2314"/>
                    <a:pt x="1562" y="2314"/>
                  </a:cubicBezTo>
                  <a:cubicBezTo>
                    <a:pt x="1647" y="2314"/>
                    <a:pt x="1731" y="2269"/>
                    <a:pt x="1744" y="2173"/>
                  </a:cubicBezTo>
                  <a:cubicBezTo>
                    <a:pt x="1833" y="1532"/>
                    <a:pt x="1844" y="900"/>
                    <a:pt x="1766" y="260"/>
                  </a:cubicBezTo>
                  <a:cubicBezTo>
                    <a:pt x="1751" y="135"/>
                    <a:pt x="1644" y="72"/>
                    <a:pt x="1545" y="72"/>
                  </a:cubicBezTo>
                  <a:cubicBezTo>
                    <a:pt x="1447" y="72"/>
                    <a:pt x="1357" y="134"/>
                    <a:pt x="1372" y="260"/>
                  </a:cubicBezTo>
                  <a:cubicBezTo>
                    <a:pt x="1430" y="737"/>
                    <a:pt x="1443" y="1214"/>
                    <a:pt x="1405" y="1691"/>
                  </a:cubicBezTo>
                  <a:lnTo>
                    <a:pt x="1405" y="1691"/>
                  </a:lnTo>
                  <a:cubicBezTo>
                    <a:pt x="988" y="1236"/>
                    <a:pt x="660" y="714"/>
                    <a:pt x="436" y="133"/>
                  </a:cubicBezTo>
                  <a:cubicBezTo>
                    <a:pt x="400" y="41"/>
                    <a:pt x="319" y="0"/>
                    <a:pt x="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1410075" y="602513"/>
              <a:ext cx="42050" cy="76100"/>
            </a:xfrm>
            <a:custGeom>
              <a:avLst/>
              <a:gdLst/>
              <a:ahLst/>
              <a:cxnLst/>
              <a:rect l="l" t="t" r="r" b="b"/>
              <a:pathLst>
                <a:path w="1682" h="3044" extrusionOk="0">
                  <a:moveTo>
                    <a:pt x="792" y="398"/>
                  </a:moveTo>
                  <a:cubicBezTo>
                    <a:pt x="955" y="398"/>
                    <a:pt x="1205" y="445"/>
                    <a:pt x="1221" y="635"/>
                  </a:cubicBezTo>
                  <a:cubicBezTo>
                    <a:pt x="1243" y="922"/>
                    <a:pt x="739" y="992"/>
                    <a:pt x="507" y="1016"/>
                  </a:cubicBezTo>
                  <a:lnTo>
                    <a:pt x="507" y="1016"/>
                  </a:lnTo>
                  <a:cubicBezTo>
                    <a:pt x="516" y="818"/>
                    <a:pt x="531" y="620"/>
                    <a:pt x="551" y="421"/>
                  </a:cubicBezTo>
                  <a:cubicBezTo>
                    <a:pt x="551" y="419"/>
                    <a:pt x="552" y="416"/>
                    <a:pt x="552" y="414"/>
                  </a:cubicBezTo>
                  <a:lnTo>
                    <a:pt x="552" y="414"/>
                  </a:lnTo>
                  <a:cubicBezTo>
                    <a:pt x="607" y="412"/>
                    <a:pt x="663" y="408"/>
                    <a:pt x="723" y="401"/>
                  </a:cubicBezTo>
                  <a:cubicBezTo>
                    <a:pt x="743" y="399"/>
                    <a:pt x="766" y="398"/>
                    <a:pt x="792" y="398"/>
                  </a:cubicBezTo>
                  <a:close/>
                  <a:moveTo>
                    <a:pt x="496" y="1433"/>
                  </a:moveTo>
                  <a:cubicBezTo>
                    <a:pt x="719" y="1484"/>
                    <a:pt x="1033" y="1562"/>
                    <a:pt x="1142" y="1734"/>
                  </a:cubicBezTo>
                  <a:cubicBezTo>
                    <a:pt x="1459" y="2240"/>
                    <a:pt x="1007" y="2585"/>
                    <a:pt x="554" y="2638"/>
                  </a:cubicBezTo>
                  <a:lnTo>
                    <a:pt x="554" y="2638"/>
                  </a:lnTo>
                  <a:cubicBezTo>
                    <a:pt x="512" y="2236"/>
                    <a:pt x="493" y="1835"/>
                    <a:pt x="496" y="1433"/>
                  </a:cubicBezTo>
                  <a:close/>
                  <a:moveTo>
                    <a:pt x="277" y="1"/>
                  </a:moveTo>
                  <a:cubicBezTo>
                    <a:pt x="81" y="1"/>
                    <a:pt x="1" y="285"/>
                    <a:pt x="170" y="369"/>
                  </a:cubicBezTo>
                  <a:lnTo>
                    <a:pt x="170" y="369"/>
                  </a:lnTo>
                  <a:cubicBezTo>
                    <a:pt x="164" y="386"/>
                    <a:pt x="159" y="404"/>
                    <a:pt x="157" y="424"/>
                  </a:cubicBezTo>
                  <a:cubicBezTo>
                    <a:pt x="76" y="1233"/>
                    <a:pt x="84" y="2038"/>
                    <a:pt x="183" y="2844"/>
                  </a:cubicBezTo>
                  <a:cubicBezTo>
                    <a:pt x="197" y="2955"/>
                    <a:pt x="262" y="3034"/>
                    <a:pt x="379" y="3041"/>
                  </a:cubicBezTo>
                  <a:cubicBezTo>
                    <a:pt x="409" y="3043"/>
                    <a:pt x="438" y="3044"/>
                    <a:pt x="468" y="3044"/>
                  </a:cubicBezTo>
                  <a:cubicBezTo>
                    <a:pt x="1036" y="3044"/>
                    <a:pt x="1629" y="2732"/>
                    <a:pt x="1661" y="2096"/>
                  </a:cubicBezTo>
                  <a:cubicBezTo>
                    <a:pt x="1682" y="1684"/>
                    <a:pt x="1441" y="1425"/>
                    <a:pt x="1127" y="1257"/>
                  </a:cubicBezTo>
                  <a:lnTo>
                    <a:pt x="1127" y="1257"/>
                  </a:lnTo>
                  <a:cubicBezTo>
                    <a:pt x="1425" y="1126"/>
                    <a:pt x="1654" y="902"/>
                    <a:pt x="1620" y="515"/>
                  </a:cubicBezTo>
                  <a:cubicBezTo>
                    <a:pt x="1583" y="81"/>
                    <a:pt x="1304" y="14"/>
                    <a:pt x="987" y="14"/>
                  </a:cubicBezTo>
                  <a:cubicBezTo>
                    <a:pt x="848" y="14"/>
                    <a:pt x="701" y="27"/>
                    <a:pt x="564" y="27"/>
                  </a:cubicBezTo>
                  <a:cubicBezTo>
                    <a:pt x="479" y="27"/>
                    <a:pt x="398" y="22"/>
                    <a:pt x="325" y="6"/>
                  </a:cubicBezTo>
                  <a:cubicBezTo>
                    <a:pt x="308" y="3"/>
                    <a:pt x="293"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545050" y="783638"/>
              <a:ext cx="49175" cy="82175"/>
            </a:xfrm>
            <a:custGeom>
              <a:avLst/>
              <a:gdLst/>
              <a:ahLst/>
              <a:cxnLst/>
              <a:rect l="l" t="t" r="r" b="b"/>
              <a:pathLst>
                <a:path w="1967" h="3287" extrusionOk="0">
                  <a:moveTo>
                    <a:pt x="480" y="410"/>
                  </a:moveTo>
                  <a:cubicBezTo>
                    <a:pt x="1097" y="508"/>
                    <a:pt x="1603" y="1074"/>
                    <a:pt x="1517" y="1728"/>
                  </a:cubicBezTo>
                  <a:cubicBezTo>
                    <a:pt x="1442" y="2290"/>
                    <a:pt x="1024" y="2694"/>
                    <a:pt x="508" y="2853"/>
                  </a:cubicBezTo>
                  <a:lnTo>
                    <a:pt x="508" y="2853"/>
                  </a:lnTo>
                  <a:cubicBezTo>
                    <a:pt x="410" y="2040"/>
                    <a:pt x="403" y="1225"/>
                    <a:pt x="480" y="410"/>
                  </a:cubicBezTo>
                  <a:close/>
                  <a:moveTo>
                    <a:pt x="330" y="1"/>
                  </a:moveTo>
                  <a:cubicBezTo>
                    <a:pt x="323" y="1"/>
                    <a:pt x="316" y="1"/>
                    <a:pt x="309" y="2"/>
                  </a:cubicBezTo>
                  <a:lnTo>
                    <a:pt x="309" y="2"/>
                  </a:lnTo>
                  <a:cubicBezTo>
                    <a:pt x="308" y="2"/>
                    <a:pt x="308" y="2"/>
                    <a:pt x="307" y="2"/>
                  </a:cubicBezTo>
                  <a:cubicBezTo>
                    <a:pt x="228" y="2"/>
                    <a:pt x="174" y="42"/>
                    <a:pt x="145" y="96"/>
                  </a:cubicBezTo>
                  <a:lnTo>
                    <a:pt x="145" y="96"/>
                  </a:lnTo>
                  <a:cubicBezTo>
                    <a:pt x="128" y="121"/>
                    <a:pt x="117" y="152"/>
                    <a:pt x="112" y="188"/>
                  </a:cubicBezTo>
                  <a:cubicBezTo>
                    <a:pt x="1" y="1179"/>
                    <a:pt x="19" y="2158"/>
                    <a:pt x="155" y="3146"/>
                  </a:cubicBezTo>
                  <a:cubicBezTo>
                    <a:pt x="169" y="3243"/>
                    <a:pt x="269" y="3286"/>
                    <a:pt x="356" y="3286"/>
                  </a:cubicBezTo>
                  <a:cubicBezTo>
                    <a:pt x="370" y="3286"/>
                    <a:pt x="384" y="3285"/>
                    <a:pt x="397" y="3283"/>
                  </a:cubicBezTo>
                  <a:cubicBezTo>
                    <a:pt x="1239" y="3140"/>
                    <a:pt x="1966" y="2410"/>
                    <a:pt x="1923" y="1519"/>
                  </a:cubicBezTo>
                  <a:cubicBezTo>
                    <a:pt x="1883" y="686"/>
                    <a:pt x="1175" y="46"/>
                    <a:pt x="367" y="4"/>
                  </a:cubicBezTo>
                  <a:lnTo>
                    <a:pt x="367" y="4"/>
                  </a:lnTo>
                  <a:cubicBezTo>
                    <a:pt x="355" y="2"/>
                    <a:pt x="343"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597250" y="766288"/>
              <a:ext cx="34975" cy="38900"/>
            </a:xfrm>
            <a:custGeom>
              <a:avLst/>
              <a:gdLst/>
              <a:ahLst/>
              <a:cxnLst/>
              <a:rect l="l" t="t" r="r" b="b"/>
              <a:pathLst>
                <a:path w="1399" h="1556" extrusionOk="0">
                  <a:moveTo>
                    <a:pt x="416" y="1"/>
                  </a:moveTo>
                  <a:cubicBezTo>
                    <a:pt x="338" y="1"/>
                    <a:pt x="258" y="22"/>
                    <a:pt x="182" y="68"/>
                  </a:cubicBezTo>
                  <a:cubicBezTo>
                    <a:pt x="1" y="177"/>
                    <a:pt x="113" y="437"/>
                    <a:pt x="282" y="437"/>
                  </a:cubicBezTo>
                  <a:cubicBezTo>
                    <a:pt x="314" y="437"/>
                    <a:pt x="348" y="428"/>
                    <a:pt x="382" y="407"/>
                  </a:cubicBezTo>
                  <a:cubicBezTo>
                    <a:pt x="403" y="394"/>
                    <a:pt x="421" y="389"/>
                    <a:pt x="438" y="389"/>
                  </a:cubicBezTo>
                  <a:cubicBezTo>
                    <a:pt x="540" y="389"/>
                    <a:pt x="563" y="601"/>
                    <a:pt x="537" y="675"/>
                  </a:cubicBezTo>
                  <a:cubicBezTo>
                    <a:pt x="485" y="815"/>
                    <a:pt x="368" y="926"/>
                    <a:pt x="266" y="1032"/>
                  </a:cubicBezTo>
                  <a:cubicBezTo>
                    <a:pt x="175" y="1127"/>
                    <a:pt x="200" y="1271"/>
                    <a:pt x="306" y="1342"/>
                  </a:cubicBezTo>
                  <a:cubicBezTo>
                    <a:pt x="521" y="1482"/>
                    <a:pt x="762" y="1556"/>
                    <a:pt x="1015" y="1556"/>
                  </a:cubicBezTo>
                  <a:cubicBezTo>
                    <a:pt x="1058" y="1556"/>
                    <a:pt x="1102" y="1554"/>
                    <a:pt x="1147" y="1549"/>
                  </a:cubicBezTo>
                  <a:cubicBezTo>
                    <a:pt x="1389" y="1524"/>
                    <a:pt x="1398" y="1154"/>
                    <a:pt x="1171" y="1154"/>
                  </a:cubicBezTo>
                  <a:cubicBezTo>
                    <a:pt x="1163" y="1154"/>
                    <a:pt x="1155" y="1155"/>
                    <a:pt x="1147" y="1156"/>
                  </a:cubicBezTo>
                  <a:cubicBezTo>
                    <a:pt x="1107" y="1160"/>
                    <a:pt x="1068" y="1162"/>
                    <a:pt x="1030" y="1162"/>
                  </a:cubicBezTo>
                  <a:cubicBezTo>
                    <a:pt x="923" y="1162"/>
                    <a:pt x="821" y="1145"/>
                    <a:pt x="723" y="1111"/>
                  </a:cubicBezTo>
                  <a:lnTo>
                    <a:pt x="723" y="1111"/>
                  </a:lnTo>
                  <a:cubicBezTo>
                    <a:pt x="891" y="899"/>
                    <a:pt x="1017" y="647"/>
                    <a:pt x="919" y="377"/>
                  </a:cubicBezTo>
                  <a:cubicBezTo>
                    <a:pt x="840" y="159"/>
                    <a:pt x="634" y="1"/>
                    <a:pt x="4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649100" y="814988"/>
              <a:ext cx="33425" cy="11600"/>
            </a:xfrm>
            <a:custGeom>
              <a:avLst/>
              <a:gdLst/>
              <a:ahLst/>
              <a:cxnLst/>
              <a:rect l="l" t="t" r="r" b="b"/>
              <a:pathLst>
                <a:path w="1337" h="464" extrusionOk="0">
                  <a:moveTo>
                    <a:pt x="1060" y="0"/>
                  </a:moveTo>
                  <a:cubicBezTo>
                    <a:pt x="1043" y="0"/>
                    <a:pt x="1024" y="3"/>
                    <a:pt x="1005" y="8"/>
                  </a:cubicBezTo>
                  <a:cubicBezTo>
                    <a:pt x="843" y="50"/>
                    <a:pt x="683" y="69"/>
                    <a:pt x="521" y="69"/>
                  </a:cubicBezTo>
                  <a:cubicBezTo>
                    <a:pt x="431" y="69"/>
                    <a:pt x="340" y="63"/>
                    <a:pt x="248" y="52"/>
                  </a:cubicBezTo>
                  <a:cubicBezTo>
                    <a:pt x="238" y="51"/>
                    <a:pt x="228" y="50"/>
                    <a:pt x="219" y="50"/>
                  </a:cubicBezTo>
                  <a:cubicBezTo>
                    <a:pt x="1" y="50"/>
                    <a:pt x="12" y="414"/>
                    <a:pt x="251" y="446"/>
                  </a:cubicBezTo>
                  <a:cubicBezTo>
                    <a:pt x="344" y="458"/>
                    <a:pt x="438" y="464"/>
                    <a:pt x="530" y="464"/>
                  </a:cubicBezTo>
                  <a:cubicBezTo>
                    <a:pt x="725" y="464"/>
                    <a:pt x="919" y="438"/>
                    <a:pt x="1111" y="387"/>
                  </a:cubicBezTo>
                  <a:cubicBezTo>
                    <a:pt x="1337" y="328"/>
                    <a:pt x="1267" y="0"/>
                    <a:pt x="1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9"/>
            <p:cNvSpPr/>
            <p:nvPr/>
          </p:nvSpPr>
          <p:spPr>
            <a:xfrm>
              <a:off x="705825" y="769188"/>
              <a:ext cx="44300" cy="57250"/>
            </a:xfrm>
            <a:custGeom>
              <a:avLst/>
              <a:gdLst/>
              <a:ahLst/>
              <a:cxnLst/>
              <a:rect l="l" t="t" r="r" b="b"/>
              <a:pathLst>
                <a:path w="1772" h="2290" extrusionOk="0">
                  <a:moveTo>
                    <a:pt x="1493" y="1"/>
                  </a:moveTo>
                  <a:cubicBezTo>
                    <a:pt x="1432" y="1"/>
                    <a:pt x="1372" y="27"/>
                    <a:pt x="1329" y="89"/>
                  </a:cubicBezTo>
                  <a:cubicBezTo>
                    <a:pt x="911" y="695"/>
                    <a:pt x="490" y="1299"/>
                    <a:pt x="72" y="1904"/>
                  </a:cubicBezTo>
                  <a:cubicBezTo>
                    <a:pt x="0" y="2007"/>
                    <a:pt x="72" y="2165"/>
                    <a:pt x="189" y="2193"/>
                  </a:cubicBezTo>
                  <a:cubicBezTo>
                    <a:pt x="455" y="2257"/>
                    <a:pt x="717" y="2290"/>
                    <a:pt x="984" y="2290"/>
                  </a:cubicBezTo>
                  <a:cubicBezTo>
                    <a:pt x="1104" y="2290"/>
                    <a:pt x="1225" y="2283"/>
                    <a:pt x="1347" y="2269"/>
                  </a:cubicBezTo>
                  <a:cubicBezTo>
                    <a:pt x="1588" y="2242"/>
                    <a:pt x="1599" y="1874"/>
                    <a:pt x="1373" y="1874"/>
                  </a:cubicBezTo>
                  <a:cubicBezTo>
                    <a:pt x="1365" y="1874"/>
                    <a:pt x="1356" y="1875"/>
                    <a:pt x="1347" y="1876"/>
                  </a:cubicBezTo>
                  <a:cubicBezTo>
                    <a:pt x="1225" y="1889"/>
                    <a:pt x="1105" y="1896"/>
                    <a:pt x="986" y="1896"/>
                  </a:cubicBezTo>
                  <a:cubicBezTo>
                    <a:pt x="849" y="1896"/>
                    <a:pt x="713" y="1886"/>
                    <a:pt x="576" y="1867"/>
                  </a:cubicBezTo>
                  <a:lnTo>
                    <a:pt x="576" y="1867"/>
                  </a:lnTo>
                  <a:cubicBezTo>
                    <a:pt x="941" y="1341"/>
                    <a:pt x="1307" y="815"/>
                    <a:pt x="1671" y="289"/>
                  </a:cubicBezTo>
                  <a:cubicBezTo>
                    <a:pt x="1771" y="142"/>
                    <a:pt x="1633" y="1"/>
                    <a:pt x="1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735700" y="798238"/>
              <a:ext cx="14900" cy="51700"/>
            </a:xfrm>
            <a:custGeom>
              <a:avLst/>
              <a:gdLst/>
              <a:ahLst/>
              <a:cxnLst/>
              <a:rect l="l" t="t" r="r" b="b"/>
              <a:pathLst>
                <a:path w="596" h="2068" extrusionOk="0">
                  <a:moveTo>
                    <a:pt x="356" y="1"/>
                  </a:moveTo>
                  <a:cubicBezTo>
                    <a:pt x="278" y="1"/>
                    <a:pt x="205" y="43"/>
                    <a:pt x="182" y="142"/>
                  </a:cubicBezTo>
                  <a:cubicBezTo>
                    <a:pt x="52" y="715"/>
                    <a:pt x="1" y="1290"/>
                    <a:pt x="32" y="1877"/>
                  </a:cubicBezTo>
                  <a:cubicBezTo>
                    <a:pt x="39" y="2004"/>
                    <a:pt x="141" y="2068"/>
                    <a:pt x="240" y="2068"/>
                  </a:cubicBezTo>
                  <a:cubicBezTo>
                    <a:pt x="338" y="2068"/>
                    <a:pt x="433" y="2005"/>
                    <a:pt x="426" y="1877"/>
                  </a:cubicBezTo>
                  <a:cubicBezTo>
                    <a:pt x="396" y="1326"/>
                    <a:pt x="439" y="785"/>
                    <a:pt x="562" y="245"/>
                  </a:cubicBezTo>
                  <a:cubicBezTo>
                    <a:pt x="595" y="98"/>
                    <a:pt x="472" y="1"/>
                    <a:pt x="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756875" y="778413"/>
              <a:ext cx="49975" cy="71725"/>
            </a:xfrm>
            <a:custGeom>
              <a:avLst/>
              <a:gdLst/>
              <a:ahLst/>
              <a:cxnLst/>
              <a:rect l="l" t="t" r="r" b="b"/>
              <a:pathLst>
                <a:path w="1999" h="2869" extrusionOk="0">
                  <a:moveTo>
                    <a:pt x="1420" y="0"/>
                  </a:moveTo>
                  <a:cubicBezTo>
                    <a:pt x="1350" y="0"/>
                    <a:pt x="1278" y="32"/>
                    <a:pt x="1244" y="94"/>
                  </a:cubicBezTo>
                  <a:cubicBezTo>
                    <a:pt x="811" y="849"/>
                    <a:pt x="420" y="1622"/>
                    <a:pt x="70" y="2418"/>
                  </a:cubicBezTo>
                  <a:cubicBezTo>
                    <a:pt x="1" y="2577"/>
                    <a:pt x="138" y="2720"/>
                    <a:pt x="264" y="2720"/>
                  </a:cubicBezTo>
                  <a:cubicBezTo>
                    <a:pt x="322" y="2720"/>
                    <a:pt x="377" y="2690"/>
                    <a:pt x="409" y="2617"/>
                  </a:cubicBezTo>
                  <a:cubicBezTo>
                    <a:pt x="683" y="1995"/>
                    <a:pt x="982" y="1387"/>
                    <a:pt x="1306" y="790"/>
                  </a:cubicBezTo>
                  <a:lnTo>
                    <a:pt x="1306" y="790"/>
                  </a:lnTo>
                  <a:cubicBezTo>
                    <a:pt x="1403" y="1435"/>
                    <a:pt x="1501" y="2081"/>
                    <a:pt x="1597" y="2726"/>
                  </a:cubicBezTo>
                  <a:cubicBezTo>
                    <a:pt x="1612" y="2826"/>
                    <a:pt x="1681" y="2869"/>
                    <a:pt x="1756" y="2869"/>
                  </a:cubicBezTo>
                  <a:cubicBezTo>
                    <a:pt x="1870" y="2869"/>
                    <a:pt x="1999" y="2770"/>
                    <a:pt x="1977" y="2620"/>
                  </a:cubicBezTo>
                  <a:cubicBezTo>
                    <a:pt x="1852" y="1794"/>
                    <a:pt x="1727" y="967"/>
                    <a:pt x="1603" y="141"/>
                  </a:cubicBezTo>
                  <a:cubicBezTo>
                    <a:pt x="1588" y="46"/>
                    <a:pt x="1505" y="0"/>
                    <a:pt x="1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765250" y="817938"/>
              <a:ext cx="39975" cy="13975"/>
            </a:xfrm>
            <a:custGeom>
              <a:avLst/>
              <a:gdLst/>
              <a:ahLst/>
              <a:cxnLst/>
              <a:rect l="l" t="t" r="r" b="b"/>
              <a:pathLst>
                <a:path w="1599" h="559" extrusionOk="0">
                  <a:moveTo>
                    <a:pt x="1295" y="1"/>
                  </a:moveTo>
                  <a:cubicBezTo>
                    <a:pt x="1283" y="1"/>
                    <a:pt x="1270" y="2"/>
                    <a:pt x="1256" y="4"/>
                  </a:cubicBezTo>
                  <a:lnTo>
                    <a:pt x="237" y="176"/>
                  </a:lnTo>
                  <a:cubicBezTo>
                    <a:pt x="1" y="214"/>
                    <a:pt x="84" y="558"/>
                    <a:pt x="307" y="558"/>
                  </a:cubicBezTo>
                  <a:cubicBezTo>
                    <a:pt x="319" y="558"/>
                    <a:pt x="331" y="557"/>
                    <a:pt x="343" y="555"/>
                  </a:cubicBezTo>
                  <a:lnTo>
                    <a:pt x="1362" y="384"/>
                  </a:lnTo>
                  <a:cubicBezTo>
                    <a:pt x="1598" y="343"/>
                    <a:pt x="1516" y="1"/>
                    <a:pt x="1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841000" y="786588"/>
              <a:ext cx="43125" cy="60725"/>
            </a:xfrm>
            <a:custGeom>
              <a:avLst/>
              <a:gdLst/>
              <a:ahLst/>
              <a:cxnLst/>
              <a:rect l="l" t="t" r="r" b="b"/>
              <a:pathLst>
                <a:path w="1725" h="2429" extrusionOk="0">
                  <a:moveTo>
                    <a:pt x="1286" y="1"/>
                  </a:moveTo>
                  <a:cubicBezTo>
                    <a:pt x="1270" y="1"/>
                    <a:pt x="1253" y="3"/>
                    <a:pt x="1236" y="7"/>
                  </a:cubicBezTo>
                  <a:cubicBezTo>
                    <a:pt x="584" y="165"/>
                    <a:pt x="0" y="772"/>
                    <a:pt x="115" y="1482"/>
                  </a:cubicBezTo>
                  <a:cubicBezTo>
                    <a:pt x="204" y="2028"/>
                    <a:pt x="697" y="2428"/>
                    <a:pt x="1229" y="2428"/>
                  </a:cubicBezTo>
                  <a:cubicBezTo>
                    <a:pt x="1318" y="2428"/>
                    <a:pt x="1408" y="2417"/>
                    <a:pt x="1497" y="2393"/>
                  </a:cubicBezTo>
                  <a:cubicBezTo>
                    <a:pt x="1725" y="2334"/>
                    <a:pt x="1653" y="2007"/>
                    <a:pt x="1448" y="2007"/>
                  </a:cubicBezTo>
                  <a:cubicBezTo>
                    <a:pt x="1430" y="2007"/>
                    <a:pt x="1412" y="2009"/>
                    <a:pt x="1393" y="2014"/>
                  </a:cubicBezTo>
                  <a:cubicBezTo>
                    <a:pt x="1337" y="2029"/>
                    <a:pt x="1281" y="2036"/>
                    <a:pt x="1225" y="2036"/>
                  </a:cubicBezTo>
                  <a:cubicBezTo>
                    <a:pt x="839" y="2036"/>
                    <a:pt x="491" y="1699"/>
                    <a:pt x="494" y="1297"/>
                  </a:cubicBezTo>
                  <a:cubicBezTo>
                    <a:pt x="500" y="826"/>
                    <a:pt x="915" y="488"/>
                    <a:pt x="1339" y="386"/>
                  </a:cubicBezTo>
                  <a:cubicBezTo>
                    <a:pt x="1569" y="332"/>
                    <a:pt x="1495" y="1"/>
                    <a:pt x="1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886475" y="778713"/>
              <a:ext cx="58675" cy="69900"/>
            </a:xfrm>
            <a:custGeom>
              <a:avLst/>
              <a:gdLst/>
              <a:ahLst/>
              <a:cxnLst/>
              <a:rect l="l" t="t" r="r" b="b"/>
              <a:pathLst>
                <a:path w="2347" h="2796" extrusionOk="0">
                  <a:moveTo>
                    <a:pt x="1339" y="455"/>
                  </a:moveTo>
                  <a:cubicBezTo>
                    <a:pt x="2020" y="809"/>
                    <a:pt x="2209" y="1924"/>
                    <a:pt x="1418" y="2311"/>
                  </a:cubicBezTo>
                  <a:cubicBezTo>
                    <a:pt x="1324" y="2356"/>
                    <a:pt x="1234" y="2377"/>
                    <a:pt x="1149" y="2377"/>
                  </a:cubicBezTo>
                  <a:cubicBezTo>
                    <a:pt x="417" y="2377"/>
                    <a:pt x="113" y="809"/>
                    <a:pt x="1194" y="614"/>
                  </a:cubicBezTo>
                  <a:cubicBezTo>
                    <a:pt x="1292" y="596"/>
                    <a:pt x="1336" y="529"/>
                    <a:pt x="1339" y="455"/>
                  </a:cubicBezTo>
                  <a:close/>
                  <a:moveTo>
                    <a:pt x="1224" y="0"/>
                  </a:moveTo>
                  <a:cubicBezTo>
                    <a:pt x="1098" y="0"/>
                    <a:pt x="1025" y="130"/>
                    <a:pt x="1045" y="242"/>
                  </a:cubicBezTo>
                  <a:lnTo>
                    <a:pt x="1045" y="242"/>
                  </a:lnTo>
                  <a:cubicBezTo>
                    <a:pt x="418" y="380"/>
                    <a:pt x="1" y="961"/>
                    <a:pt x="71" y="1606"/>
                  </a:cubicBezTo>
                  <a:cubicBezTo>
                    <a:pt x="129" y="2144"/>
                    <a:pt x="566" y="2796"/>
                    <a:pt x="1158" y="2796"/>
                  </a:cubicBezTo>
                  <a:cubicBezTo>
                    <a:pt x="1180" y="2796"/>
                    <a:pt x="1202" y="2795"/>
                    <a:pt x="1225" y="2793"/>
                  </a:cubicBezTo>
                  <a:cubicBezTo>
                    <a:pt x="1880" y="2740"/>
                    <a:pt x="2311" y="2026"/>
                    <a:pt x="2327" y="1423"/>
                  </a:cubicBezTo>
                  <a:cubicBezTo>
                    <a:pt x="2347" y="754"/>
                    <a:pt x="1910" y="202"/>
                    <a:pt x="1285" y="10"/>
                  </a:cubicBezTo>
                  <a:cubicBezTo>
                    <a:pt x="1263" y="3"/>
                    <a:pt x="1243" y="0"/>
                    <a:pt x="1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951375" y="779713"/>
              <a:ext cx="34725" cy="63200"/>
            </a:xfrm>
            <a:custGeom>
              <a:avLst/>
              <a:gdLst/>
              <a:ahLst/>
              <a:cxnLst/>
              <a:rect l="l" t="t" r="r" b="b"/>
              <a:pathLst>
                <a:path w="1389" h="2528" extrusionOk="0">
                  <a:moveTo>
                    <a:pt x="881" y="0"/>
                  </a:moveTo>
                  <a:cubicBezTo>
                    <a:pt x="852" y="0"/>
                    <a:pt x="821" y="7"/>
                    <a:pt x="789" y="23"/>
                  </a:cubicBezTo>
                  <a:cubicBezTo>
                    <a:pt x="428" y="202"/>
                    <a:pt x="43" y="636"/>
                    <a:pt x="222" y="1071"/>
                  </a:cubicBezTo>
                  <a:cubicBezTo>
                    <a:pt x="293" y="1244"/>
                    <a:pt x="438" y="1337"/>
                    <a:pt x="600" y="1420"/>
                  </a:cubicBezTo>
                  <a:cubicBezTo>
                    <a:pt x="684" y="1463"/>
                    <a:pt x="845" y="1499"/>
                    <a:pt x="898" y="1578"/>
                  </a:cubicBezTo>
                  <a:cubicBezTo>
                    <a:pt x="1168" y="1980"/>
                    <a:pt x="482" y="2103"/>
                    <a:pt x="250" y="2132"/>
                  </a:cubicBezTo>
                  <a:cubicBezTo>
                    <a:pt x="11" y="2163"/>
                    <a:pt x="0" y="2527"/>
                    <a:pt x="222" y="2527"/>
                  </a:cubicBezTo>
                  <a:cubicBezTo>
                    <a:pt x="231" y="2527"/>
                    <a:pt x="240" y="2527"/>
                    <a:pt x="250" y="2525"/>
                  </a:cubicBezTo>
                  <a:cubicBezTo>
                    <a:pt x="729" y="2465"/>
                    <a:pt x="1389" y="2288"/>
                    <a:pt x="1346" y="1671"/>
                  </a:cubicBezTo>
                  <a:cubicBezTo>
                    <a:pt x="1331" y="1472"/>
                    <a:pt x="1225" y="1321"/>
                    <a:pt x="1062" y="1208"/>
                  </a:cubicBezTo>
                  <a:cubicBezTo>
                    <a:pt x="961" y="1140"/>
                    <a:pt x="800" y="1118"/>
                    <a:pt x="711" y="1035"/>
                  </a:cubicBezTo>
                  <a:cubicBezTo>
                    <a:pt x="401" y="742"/>
                    <a:pt x="767" y="471"/>
                    <a:pt x="989" y="361"/>
                  </a:cubicBezTo>
                  <a:cubicBezTo>
                    <a:pt x="1184" y="265"/>
                    <a:pt x="1064" y="0"/>
                    <a:pt x="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1020575" y="765138"/>
              <a:ext cx="45775" cy="97200"/>
            </a:xfrm>
            <a:custGeom>
              <a:avLst/>
              <a:gdLst/>
              <a:ahLst/>
              <a:cxnLst/>
              <a:rect l="l" t="t" r="r" b="b"/>
              <a:pathLst>
                <a:path w="1831" h="3888" extrusionOk="0">
                  <a:moveTo>
                    <a:pt x="462" y="411"/>
                  </a:moveTo>
                  <a:lnTo>
                    <a:pt x="462" y="411"/>
                  </a:lnTo>
                  <a:cubicBezTo>
                    <a:pt x="842" y="459"/>
                    <a:pt x="1483" y="592"/>
                    <a:pt x="1172" y="1150"/>
                  </a:cubicBezTo>
                  <a:cubicBezTo>
                    <a:pt x="1048" y="1370"/>
                    <a:pt x="694" y="1483"/>
                    <a:pt x="413" y="1533"/>
                  </a:cubicBezTo>
                  <a:lnTo>
                    <a:pt x="413" y="1533"/>
                  </a:lnTo>
                  <a:cubicBezTo>
                    <a:pt x="420" y="1159"/>
                    <a:pt x="436" y="785"/>
                    <a:pt x="462" y="411"/>
                  </a:cubicBezTo>
                  <a:close/>
                  <a:moveTo>
                    <a:pt x="410" y="1960"/>
                  </a:moveTo>
                  <a:cubicBezTo>
                    <a:pt x="620" y="1968"/>
                    <a:pt x="820" y="1997"/>
                    <a:pt x="990" y="2155"/>
                  </a:cubicBezTo>
                  <a:cubicBezTo>
                    <a:pt x="1230" y="2214"/>
                    <a:pt x="1290" y="2350"/>
                    <a:pt x="1164" y="2564"/>
                  </a:cubicBezTo>
                  <a:cubicBezTo>
                    <a:pt x="1180" y="2783"/>
                    <a:pt x="1086" y="2932"/>
                    <a:pt x="878" y="3014"/>
                  </a:cubicBezTo>
                  <a:cubicBezTo>
                    <a:pt x="734" y="3114"/>
                    <a:pt x="589" y="3199"/>
                    <a:pt x="451" y="3294"/>
                  </a:cubicBezTo>
                  <a:lnTo>
                    <a:pt x="451" y="3294"/>
                  </a:lnTo>
                  <a:cubicBezTo>
                    <a:pt x="424" y="2850"/>
                    <a:pt x="410" y="2405"/>
                    <a:pt x="410" y="1960"/>
                  </a:cubicBezTo>
                  <a:close/>
                  <a:moveTo>
                    <a:pt x="301" y="1"/>
                  </a:moveTo>
                  <a:cubicBezTo>
                    <a:pt x="203" y="1"/>
                    <a:pt x="149" y="68"/>
                    <a:pt x="137" y="147"/>
                  </a:cubicBezTo>
                  <a:lnTo>
                    <a:pt x="137" y="147"/>
                  </a:lnTo>
                  <a:cubicBezTo>
                    <a:pt x="106" y="178"/>
                    <a:pt x="83" y="221"/>
                    <a:pt x="79" y="277"/>
                  </a:cubicBezTo>
                  <a:cubicBezTo>
                    <a:pt x="44" y="748"/>
                    <a:pt x="24" y="1219"/>
                    <a:pt x="19" y="1689"/>
                  </a:cubicBezTo>
                  <a:lnTo>
                    <a:pt x="19" y="1689"/>
                  </a:lnTo>
                  <a:cubicBezTo>
                    <a:pt x="1" y="1736"/>
                    <a:pt x="1" y="1789"/>
                    <a:pt x="18" y="1835"/>
                  </a:cubicBezTo>
                  <a:lnTo>
                    <a:pt x="18" y="1835"/>
                  </a:lnTo>
                  <a:cubicBezTo>
                    <a:pt x="15" y="2453"/>
                    <a:pt x="37" y="3071"/>
                    <a:pt x="86" y="3691"/>
                  </a:cubicBezTo>
                  <a:cubicBezTo>
                    <a:pt x="94" y="3802"/>
                    <a:pt x="191" y="3888"/>
                    <a:pt x="292" y="3888"/>
                  </a:cubicBezTo>
                  <a:cubicBezTo>
                    <a:pt x="337" y="3888"/>
                    <a:pt x="383" y="3870"/>
                    <a:pt x="421" y="3830"/>
                  </a:cubicBezTo>
                  <a:cubicBezTo>
                    <a:pt x="839" y="3393"/>
                    <a:pt x="1830" y="3121"/>
                    <a:pt x="1644" y="2327"/>
                  </a:cubicBezTo>
                  <a:cubicBezTo>
                    <a:pt x="1568" y="2005"/>
                    <a:pt x="1350" y="1818"/>
                    <a:pt x="1081" y="1709"/>
                  </a:cubicBezTo>
                  <a:lnTo>
                    <a:pt x="1081" y="1709"/>
                  </a:lnTo>
                  <a:cubicBezTo>
                    <a:pt x="1433" y="1537"/>
                    <a:pt x="1729" y="1274"/>
                    <a:pt x="1760" y="908"/>
                  </a:cubicBezTo>
                  <a:cubicBezTo>
                    <a:pt x="1817" y="228"/>
                    <a:pt x="801" y="55"/>
                    <a:pt x="324" y="2"/>
                  </a:cubicBezTo>
                  <a:cubicBezTo>
                    <a:pt x="316" y="1"/>
                    <a:pt x="308"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1068775" y="743138"/>
              <a:ext cx="28700" cy="44525"/>
            </a:xfrm>
            <a:custGeom>
              <a:avLst/>
              <a:gdLst/>
              <a:ahLst/>
              <a:cxnLst/>
              <a:rect l="l" t="t" r="r" b="b"/>
              <a:pathLst>
                <a:path w="1148" h="1781" extrusionOk="0">
                  <a:moveTo>
                    <a:pt x="493" y="0"/>
                  </a:moveTo>
                  <a:cubicBezTo>
                    <a:pt x="357" y="0"/>
                    <a:pt x="219" y="57"/>
                    <a:pt x="125" y="165"/>
                  </a:cubicBezTo>
                  <a:cubicBezTo>
                    <a:pt x="1" y="308"/>
                    <a:pt x="133" y="505"/>
                    <a:pt x="276" y="505"/>
                  </a:cubicBezTo>
                  <a:cubicBezTo>
                    <a:pt x="321" y="505"/>
                    <a:pt x="366" y="486"/>
                    <a:pt x="406" y="441"/>
                  </a:cubicBezTo>
                  <a:cubicBezTo>
                    <a:pt x="439" y="405"/>
                    <a:pt x="463" y="387"/>
                    <a:pt x="477" y="387"/>
                  </a:cubicBezTo>
                  <a:cubicBezTo>
                    <a:pt x="499" y="387"/>
                    <a:pt x="499" y="427"/>
                    <a:pt x="478" y="508"/>
                  </a:cubicBezTo>
                  <a:cubicBezTo>
                    <a:pt x="432" y="528"/>
                    <a:pt x="392" y="553"/>
                    <a:pt x="352" y="581"/>
                  </a:cubicBezTo>
                  <a:cubicBezTo>
                    <a:pt x="310" y="614"/>
                    <a:pt x="273" y="650"/>
                    <a:pt x="246" y="696"/>
                  </a:cubicBezTo>
                  <a:cubicBezTo>
                    <a:pt x="184" y="806"/>
                    <a:pt x="185" y="938"/>
                    <a:pt x="258" y="1039"/>
                  </a:cubicBezTo>
                  <a:cubicBezTo>
                    <a:pt x="304" y="1103"/>
                    <a:pt x="361" y="1136"/>
                    <a:pt x="431" y="1136"/>
                  </a:cubicBezTo>
                  <a:cubicBezTo>
                    <a:pt x="447" y="1136"/>
                    <a:pt x="463" y="1134"/>
                    <a:pt x="480" y="1131"/>
                  </a:cubicBezTo>
                  <a:cubicBezTo>
                    <a:pt x="499" y="1128"/>
                    <a:pt x="519" y="1126"/>
                    <a:pt x="538" y="1126"/>
                  </a:cubicBezTo>
                  <a:cubicBezTo>
                    <a:pt x="610" y="1126"/>
                    <a:pt x="685" y="1150"/>
                    <a:pt x="722" y="1215"/>
                  </a:cubicBezTo>
                  <a:cubicBezTo>
                    <a:pt x="760" y="1284"/>
                    <a:pt x="723" y="1395"/>
                    <a:pt x="643" y="1395"/>
                  </a:cubicBezTo>
                  <a:cubicBezTo>
                    <a:pt x="626" y="1395"/>
                    <a:pt x="607" y="1390"/>
                    <a:pt x="586" y="1379"/>
                  </a:cubicBezTo>
                  <a:cubicBezTo>
                    <a:pt x="553" y="1360"/>
                    <a:pt x="520" y="1351"/>
                    <a:pt x="489" y="1351"/>
                  </a:cubicBezTo>
                  <a:cubicBezTo>
                    <a:pt x="315" y="1351"/>
                    <a:pt x="200" y="1612"/>
                    <a:pt x="387" y="1718"/>
                  </a:cubicBezTo>
                  <a:cubicBezTo>
                    <a:pt x="463" y="1761"/>
                    <a:pt x="545" y="1781"/>
                    <a:pt x="626" y="1781"/>
                  </a:cubicBezTo>
                  <a:cubicBezTo>
                    <a:pt x="888" y="1781"/>
                    <a:pt x="1140" y="1576"/>
                    <a:pt x="1145" y="1287"/>
                  </a:cubicBezTo>
                  <a:cubicBezTo>
                    <a:pt x="1147" y="1036"/>
                    <a:pt x="982" y="863"/>
                    <a:pt x="773" y="786"/>
                  </a:cubicBezTo>
                  <a:lnTo>
                    <a:pt x="773" y="786"/>
                  </a:lnTo>
                  <a:cubicBezTo>
                    <a:pt x="832" y="724"/>
                    <a:pt x="885" y="642"/>
                    <a:pt x="901" y="596"/>
                  </a:cubicBezTo>
                  <a:cubicBezTo>
                    <a:pt x="944" y="468"/>
                    <a:pt x="931" y="318"/>
                    <a:pt x="861" y="202"/>
                  </a:cubicBezTo>
                  <a:cubicBezTo>
                    <a:pt x="779" y="65"/>
                    <a:pt x="637" y="0"/>
                    <a:pt x="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1117100" y="789363"/>
              <a:ext cx="9875" cy="51650"/>
            </a:xfrm>
            <a:custGeom>
              <a:avLst/>
              <a:gdLst/>
              <a:ahLst/>
              <a:cxnLst/>
              <a:rect l="l" t="t" r="r" b="b"/>
              <a:pathLst>
                <a:path w="395" h="2066" extrusionOk="0">
                  <a:moveTo>
                    <a:pt x="198" y="1"/>
                  </a:moveTo>
                  <a:cubicBezTo>
                    <a:pt x="100" y="1"/>
                    <a:pt x="1" y="64"/>
                    <a:pt x="0" y="191"/>
                  </a:cubicBezTo>
                  <a:lnTo>
                    <a:pt x="0" y="1874"/>
                  </a:lnTo>
                  <a:cubicBezTo>
                    <a:pt x="0" y="2002"/>
                    <a:pt x="99" y="2066"/>
                    <a:pt x="197" y="2066"/>
                  </a:cubicBezTo>
                  <a:cubicBezTo>
                    <a:pt x="296" y="2066"/>
                    <a:pt x="394" y="2002"/>
                    <a:pt x="394" y="1874"/>
                  </a:cubicBezTo>
                  <a:lnTo>
                    <a:pt x="394" y="191"/>
                  </a:lnTo>
                  <a:cubicBezTo>
                    <a:pt x="395" y="64"/>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1102900" y="809338"/>
              <a:ext cx="42000" cy="9875"/>
            </a:xfrm>
            <a:custGeom>
              <a:avLst/>
              <a:gdLst/>
              <a:ahLst/>
              <a:cxnLst/>
              <a:rect l="l" t="t" r="r" b="b"/>
              <a:pathLst>
                <a:path w="1680" h="395" extrusionOk="0">
                  <a:moveTo>
                    <a:pt x="253" y="0"/>
                  </a:moveTo>
                  <a:cubicBezTo>
                    <a:pt x="0" y="0"/>
                    <a:pt x="0" y="394"/>
                    <a:pt x="253" y="394"/>
                  </a:cubicBezTo>
                  <a:lnTo>
                    <a:pt x="1426" y="394"/>
                  </a:lnTo>
                  <a:cubicBezTo>
                    <a:pt x="1679" y="394"/>
                    <a:pt x="1679" y="0"/>
                    <a:pt x="1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1173400" y="779063"/>
              <a:ext cx="42675" cy="56400"/>
            </a:xfrm>
            <a:custGeom>
              <a:avLst/>
              <a:gdLst/>
              <a:ahLst/>
              <a:cxnLst/>
              <a:rect l="l" t="t" r="r" b="b"/>
              <a:pathLst>
                <a:path w="1707" h="2256" extrusionOk="0">
                  <a:moveTo>
                    <a:pt x="1184" y="0"/>
                  </a:moveTo>
                  <a:cubicBezTo>
                    <a:pt x="1181" y="0"/>
                    <a:pt x="1179" y="0"/>
                    <a:pt x="1177" y="0"/>
                  </a:cubicBezTo>
                  <a:cubicBezTo>
                    <a:pt x="551" y="16"/>
                    <a:pt x="0" y="516"/>
                    <a:pt x="37" y="1167"/>
                  </a:cubicBezTo>
                  <a:cubicBezTo>
                    <a:pt x="83" y="1950"/>
                    <a:pt x="768" y="2235"/>
                    <a:pt x="1453" y="2255"/>
                  </a:cubicBezTo>
                  <a:cubicBezTo>
                    <a:pt x="1455" y="2255"/>
                    <a:pt x="1458" y="2255"/>
                    <a:pt x="1460" y="2255"/>
                  </a:cubicBezTo>
                  <a:cubicBezTo>
                    <a:pt x="1707" y="2255"/>
                    <a:pt x="1704" y="1868"/>
                    <a:pt x="1453" y="1861"/>
                  </a:cubicBezTo>
                  <a:cubicBezTo>
                    <a:pt x="989" y="1848"/>
                    <a:pt x="504" y="1727"/>
                    <a:pt x="437" y="1189"/>
                  </a:cubicBezTo>
                  <a:cubicBezTo>
                    <a:pt x="381" y="748"/>
                    <a:pt x="753" y="404"/>
                    <a:pt x="1177" y="393"/>
                  </a:cubicBezTo>
                  <a:cubicBezTo>
                    <a:pt x="1427" y="387"/>
                    <a:pt x="1432" y="0"/>
                    <a:pt x="1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1242175" y="762838"/>
              <a:ext cx="46550" cy="81775"/>
            </a:xfrm>
            <a:custGeom>
              <a:avLst/>
              <a:gdLst/>
              <a:ahLst/>
              <a:cxnLst/>
              <a:rect l="l" t="t" r="r" b="b"/>
              <a:pathLst>
                <a:path w="1862" h="3271" extrusionOk="0">
                  <a:moveTo>
                    <a:pt x="1387" y="0"/>
                  </a:moveTo>
                  <a:cubicBezTo>
                    <a:pt x="838" y="0"/>
                    <a:pt x="341" y="386"/>
                    <a:pt x="394" y="999"/>
                  </a:cubicBezTo>
                  <a:cubicBezTo>
                    <a:pt x="417" y="1261"/>
                    <a:pt x="546" y="1497"/>
                    <a:pt x="751" y="1664"/>
                  </a:cubicBezTo>
                  <a:cubicBezTo>
                    <a:pt x="825" y="1724"/>
                    <a:pt x="910" y="1767"/>
                    <a:pt x="993" y="1815"/>
                  </a:cubicBezTo>
                  <a:cubicBezTo>
                    <a:pt x="1275" y="1976"/>
                    <a:pt x="1243" y="1866"/>
                    <a:pt x="1252" y="2296"/>
                  </a:cubicBezTo>
                  <a:cubicBezTo>
                    <a:pt x="1361" y="2539"/>
                    <a:pt x="1303" y="2685"/>
                    <a:pt x="1083" y="2732"/>
                  </a:cubicBezTo>
                  <a:cubicBezTo>
                    <a:pt x="987" y="2805"/>
                    <a:pt x="880" y="2842"/>
                    <a:pt x="759" y="2847"/>
                  </a:cubicBezTo>
                  <a:cubicBezTo>
                    <a:pt x="625" y="2874"/>
                    <a:pt x="491" y="2877"/>
                    <a:pt x="356" y="2877"/>
                  </a:cubicBezTo>
                  <a:cubicBezTo>
                    <a:pt x="322" y="2877"/>
                    <a:pt x="288" y="2877"/>
                    <a:pt x="254" y="2877"/>
                  </a:cubicBezTo>
                  <a:cubicBezTo>
                    <a:pt x="254" y="2877"/>
                    <a:pt x="253" y="2877"/>
                    <a:pt x="253" y="2877"/>
                  </a:cubicBezTo>
                  <a:cubicBezTo>
                    <a:pt x="1" y="2877"/>
                    <a:pt x="1" y="3269"/>
                    <a:pt x="254" y="3270"/>
                  </a:cubicBezTo>
                  <a:cubicBezTo>
                    <a:pt x="264" y="3271"/>
                    <a:pt x="273" y="3271"/>
                    <a:pt x="283" y="3271"/>
                  </a:cubicBezTo>
                  <a:cubicBezTo>
                    <a:pt x="910" y="3271"/>
                    <a:pt x="1704" y="3130"/>
                    <a:pt x="1819" y="2384"/>
                  </a:cubicBezTo>
                  <a:cubicBezTo>
                    <a:pt x="1862" y="2109"/>
                    <a:pt x="1767" y="1869"/>
                    <a:pt x="1557" y="1690"/>
                  </a:cubicBezTo>
                  <a:cubicBezTo>
                    <a:pt x="1411" y="1566"/>
                    <a:pt x="1217" y="1521"/>
                    <a:pt x="1069" y="1404"/>
                  </a:cubicBezTo>
                  <a:cubicBezTo>
                    <a:pt x="618" y="1054"/>
                    <a:pt x="780" y="384"/>
                    <a:pt x="1346" y="384"/>
                  </a:cubicBezTo>
                  <a:cubicBezTo>
                    <a:pt x="1384" y="384"/>
                    <a:pt x="1425" y="387"/>
                    <a:pt x="1466" y="393"/>
                  </a:cubicBezTo>
                  <a:cubicBezTo>
                    <a:pt x="1479" y="395"/>
                    <a:pt x="1491" y="396"/>
                    <a:pt x="1502" y="396"/>
                  </a:cubicBezTo>
                  <a:cubicBezTo>
                    <a:pt x="1720" y="396"/>
                    <a:pt x="1805" y="52"/>
                    <a:pt x="1567" y="14"/>
                  </a:cubicBezTo>
                  <a:cubicBezTo>
                    <a:pt x="1507" y="5"/>
                    <a:pt x="1447" y="0"/>
                    <a:pt x="1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1298825" y="773038"/>
              <a:ext cx="13650" cy="55150"/>
            </a:xfrm>
            <a:custGeom>
              <a:avLst/>
              <a:gdLst/>
              <a:ahLst/>
              <a:cxnLst/>
              <a:rect l="l" t="t" r="r" b="b"/>
              <a:pathLst>
                <a:path w="546" h="2206" extrusionOk="0">
                  <a:moveTo>
                    <a:pt x="196" y="0"/>
                  </a:moveTo>
                  <a:cubicBezTo>
                    <a:pt x="97" y="0"/>
                    <a:pt x="0" y="64"/>
                    <a:pt x="4" y="191"/>
                  </a:cubicBezTo>
                  <a:cubicBezTo>
                    <a:pt x="19" y="802"/>
                    <a:pt x="65" y="1411"/>
                    <a:pt x="137" y="2018"/>
                  </a:cubicBezTo>
                  <a:cubicBezTo>
                    <a:pt x="151" y="2143"/>
                    <a:pt x="258" y="2206"/>
                    <a:pt x="356" y="2206"/>
                  </a:cubicBezTo>
                  <a:cubicBezTo>
                    <a:pt x="455" y="2206"/>
                    <a:pt x="545" y="2143"/>
                    <a:pt x="530" y="2018"/>
                  </a:cubicBezTo>
                  <a:cubicBezTo>
                    <a:pt x="459" y="1411"/>
                    <a:pt x="413" y="801"/>
                    <a:pt x="397" y="191"/>
                  </a:cubicBezTo>
                  <a:cubicBezTo>
                    <a:pt x="394" y="64"/>
                    <a:pt x="294" y="0"/>
                    <a:pt x="1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1326075" y="774688"/>
              <a:ext cx="13425" cy="59025"/>
            </a:xfrm>
            <a:custGeom>
              <a:avLst/>
              <a:gdLst/>
              <a:ahLst/>
              <a:cxnLst/>
              <a:rect l="l" t="t" r="r" b="b"/>
              <a:pathLst>
                <a:path w="537" h="2361" extrusionOk="0">
                  <a:moveTo>
                    <a:pt x="295" y="1"/>
                  </a:moveTo>
                  <a:cubicBezTo>
                    <a:pt x="220" y="1"/>
                    <a:pt x="150" y="44"/>
                    <a:pt x="135" y="142"/>
                  </a:cubicBezTo>
                  <a:cubicBezTo>
                    <a:pt x="24" y="820"/>
                    <a:pt x="0" y="1491"/>
                    <a:pt x="70" y="2172"/>
                  </a:cubicBezTo>
                  <a:cubicBezTo>
                    <a:pt x="82" y="2298"/>
                    <a:pt x="187" y="2361"/>
                    <a:pt x="286" y="2361"/>
                  </a:cubicBezTo>
                  <a:cubicBezTo>
                    <a:pt x="384" y="2361"/>
                    <a:pt x="476" y="2298"/>
                    <a:pt x="464" y="2172"/>
                  </a:cubicBezTo>
                  <a:cubicBezTo>
                    <a:pt x="397" y="1528"/>
                    <a:pt x="411" y="887"/>
                    <a:pt x="513" y="247"/>
                  </a:cubicBezTo>
                  <a:cubicBezTo>
                    <a:pt x="537" y="98"/>
                    <a:pt x="409"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1328175" y="769338"/>
              <a:ext cx="42875" cy="62475"/>
            </a:xfrm>
            <a:custGeom>
              <a:avLst/>
              <a:gdLst/>
              <a:ahLst/>
              <a:cxnLst/>
              <a:rect l="l" t="t" r="r" b="b"/>
              <a:pathLst>
                <a:path w="1715" h="2499" extrusionOk="0">
                  <a:moveTo>
                    <a:pt x="1473" y="1"/>
                  </a:moveTo>
                  <a:cubicBezTo>
                    <a:pt x="1375" y="1"/>
                    <a:pt x="1280" y="64"/>
                    <a:pt x="1286" y="190"/>
                  </a:cubicBezTo>
                  <a:cubicBezTo>
                    <a:pt x="1312" y="725"/>
                    <a:pt x="1306" y="1255"/>
                    <a:pt x="1268" y="1786"/>
                  </a:cubicBezTo>
                  <a:lnTo>
                    <a:pt x="1268" y="1786"/>
                  </a:lnTo>
                  <a:cubicBezTo>
                    <a:pt x="938" y="1337"/>
                    <a:pt x="655" y="858"/>
                    <a:pt x="414" y="351"/>
                  </a:cubicBezTo>
                  <a:cubicBezTo>
                    <a:pt x="381" y="281"/>
                    <a:pt x="326" y="251"/>
                    <a:pt x="268" y="251"/>
                  </a:cubicBezTo>
                  <a:cubicBezTo>
                    <a:pt x="140" y="251"/>
                    <a:pt x="1" y="396"/>
                    <a:pt x="75" y="553"/>
                  </a:cubicBezTo>
                  <a:cubicBezTo>
                    <a:pt x="397" y="1233"/>
                    <a:pt x="799" y="1858"/>
                    <a:pt x="1279" y="2436"/>
                  </a:cubicBezTo>
                  <a:cubicBezTo>
                    <a:pt x="1316" y="2481"/>
                    <a:pt x="1360" y="2499"/>
                    <a:pt x="1403" y="2499"/>
                  </a:cubicBezTo>
                  <a:cubicBezTo>
                    <a:pt x="1504" y="2499"/>
                    <a:pt x="1604" y="2401"/>
                    <a:pt x="1615" y="2296"/>
                  </a:cubicBezTo>
                  <a:cubicBezTo>
                    <a:pt x="1693" y="1595"/>
                    <a:pt x="1714" y="895"/>
                    <a:pt x="1680" y="190"/>
                  </a:cubicBezTo>
                  <a:cubicBezTo>
                    <a:pt x="1673" y="64"/>
                    <a:pt x="1571" y="1"/>
                    <a:pt x="14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1407550" y="765438"/>
              <a:ext cx="44000" cy="66875"/>
            </a:xfrm>
            <a:custGeom>
              <a:avLst/>
              <a:gdLst/>
              <a:ahLst/>
              <a:cxnLst/>
              <a:rect l="l" t="t" r="r" b="b"/>
              <a:pathLst>
                <a:path w="1760" h="2675" extrusionOk="0">
                  <a:moveTo>
                    <a:pt x="442" y="397"/>
                  </a:moveTo>
                  <a:cubicBezTo>
                    <a:pt x="771" y="397"/>
                    <a:pt x="1284" y="440"/>
                    <a:pt x="1295" y="621"/>
                  </a:cubicBezTo>
                  <a:cubicBezTo>
                    <a:pt x="1299" y="691"/>
                    <a:pt x="994" y="869"/>
                    <a:pt x="943" y="897"/>
                  </a:cubicBezTo>
                  <a:cubicBezTo>
                    <a:pt x="829" y="963"/>
                    <a:pt x="713" y="1005"/>
                    <a:pt x="591" y="1036"/>
                  </a:cubicBezTo>
                  <a:lnTo>
                    <a:pt x="591" y="1036"/>
                  </a:lnTo>
                  <a:cubicBezTo>
                    <a:pt x="540" y="1041"/>
                    <a:pt x="487" y="1052"/>
                    <a:pt x="434" y="1069"/>
                  </a:cubicBezTo>
                  <a:cubicBezTo>
                    <a:pt x="429" y="1071"/>
                    <a:pt x="424" y="1073"/>
                    <a:pt x="419" y="1075"/>
                  </a:cubicBezTo>
                  <a:lnTo>
                    <a:pt x="419" y="1075"/>
                  </a:lnTo>
                  <a:cubicBezTo>
                    <a:pt x="419" y="857"/>
                    <a:pt x="419" y="639"/>
                    <a:pt x="419" y="421"/>
                  </a:cubicBezTo>
                  <a:cubicBezTo>
                    <a:pt x="419" y="413"/>
                    <a:pt x="418" y="405"/>
                    <a:pt x="417" y="397"/>
                  </a:cubicBezTo>
                  <a:lnTo>
                    <a:pt x="417" y="397"/>
                  </a:lnTo>
                  <a:cubicBezTo>
                    <a:pt x="425" y="397"/>
                    <a:pt x="434" y="397"/>
                    <a:pt x="442" y="397"/>
                  </a:cubicBezTo>
                  <a:close/>
                  <a:moveTo>
                    <a:pt x="656" y="1428"/>
                  </a:moveTo>
                  <a:cubicBezTo>
                    <a:pt x="963" y="1428"/>
                    <a:pt x="1018" y="1908"/>
                    <a:pt x="812" y="2103"/>
                  </a:cubicBezTo>
                  <a:cubicBezTo>
                    <a:pt x="708" y="2202"/>
                    <a:pt x="564" y="2249"/>
                    <a:pt x="420" y="2268"/>
                  </a:cubicBezTo>
                  <a:lnTo>
                    <a:pt x="420" y="2268"/>
                  </a:lnTo>
                  <a:cubicBezTo>
                    <a:pt x="419" y="1991"/>
                    <a:pt x="419" y="1714"/>
                    <a:pt x="419" y="1438"/>
                  </a:cubicBezTo>
                  <a:lnTo>
                    <a:pt x="419" y="1438"/>
                  </a:lnTo>
                  <a:cubicBezTo>
                    <a:pt x="442" y="1447"/>
                    <a:pt x="468" y="1453"/>
                    <a:pt x="497" y="1453"/>
                  </a:cubicBezTo>
                  <a:cubicBezTo>
                    <a:pt x="511" y="1453"/>
                    <a:pt x="525" y="1451"/>
                    <a:pt x="540" y="1449"/>
                  </a:cubicBezTo>
                  <a:cubicBezTo>
                    <a:pt x="568" y="1444"/>
                    <a:pt x="598" y="1437"/>
                    <a:pt x="630" y="1430"/>
                  </a:cubicBezTo>
                  <a:lnTo>
                    <a:pt x="630" y="1430"/>
                  </a:lnTo>
                  <a:cubicBezTo>
                    <a:pt x="639" y="1429"/>
                    <a:pt x="648" y="1428"/>
                    <a:pt x="656" y="1428"/>
                  </a:cubicBezTo>
                  <a:close/>
                  <a:moveTo>
                    <a:pt x="474" y="1"/>
                  </a:moveTo>
                  <a:cubicBezTo>
                    <a:pt x="374" y="1"/>
                    <a:pt x="287" y="5"/>
                    <a:pt x="223" y="11"/>
                  </a:cubicBezTo>
                  <a:cubicBezTo>
                    <a:pt x="58" y="26"/>
                    <a:pt x="1" y="202"/>
                    <a:pt x="53" y="314"/>
                  </a:cubicBezTo>
                  <a:lnTo>
                    <a:pt x="53" y="314"/>
                  </a:lnTo>
                  <a:cubicBezTo>
                    <a:pt x="34" y="343"/>
                    <a:pt x="22" y="379"/>
                    <a:pt x="22" y="422"/>
                  </a:cubicBezTo>
                  <a:cubicBezTo>
                    <a:pt x="25" y="1106"/>
                    <a:pt x="25" y="1792"/>
                    <a:pt x="26" y="2478"/>
                  </a:cubicBezTo>
                  <a:cubicBezTo>
                    <a:pt x="26" y="2584"/>
                    <a:pt x="115" y="2674"/>
                    <a:pt x="223" y="2674"/>
                  </a:cubicBezTo>
                  <a:cubicBezTo>
                    <a:pt x="758" y="2674"/>
                    <a:pt x="1345" y="2388"/>
                    <a:pt x="1371" y="1782"/>
                  </a:cubicBezTo>
                  <a:cubicBezTo>
                    <a:pt x="1380" y="1562"/>
                    <a:pt x="1295" y="1368"/>
                    <a:pt x="1157" y="1233"/>
                  </a:cubicBezTo>
                  <a:lnTo>
                    <a:pt x="1157" y="1233"/>
                  </a:lnTo>
                  <a:cubicBezTo>
                    <a:pt x="1473" y="1074"/>
                    <a:pt x="1760" y="837"/>
                    <a:pt x="1737" y="547"/>
                  </a:cubicBezTo>
                  <a:cubicBezTo>
                    <a:pt x="1702" y="98"/>
                    <a:pt x="945" y="1"/>
                    <a:pt x="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549775" y="951938"/>
              <a:ext cx="53025" cy="64550"/>
            </a:xfrm>
            <a:custGeom>
              <a:avLst/>
              <a:gdLst/>
              <a:ahLst/>
              <a:cxnLst/>
              <a:rect l="l" t="t" r="r" b="b"/>
              <a:pathLst>
                <a:path w="2121" h="2582" extrusionOk="0">
                  <a:moveTo>
                    <a:pt x="1507" y="0"/>
                  </a:moveTo>
                  <a:cubicBezTo>
                    <a:pt x="727" y="0"/>
                    <a:pt x="0" y="733"/>
                    <a:pt x="167" y="1540"/>
                  </a:cubicBezTo>
                  <a:cubicBezTo>
                    <a:pt x="296" y="2165"/>
                    <a:pt x="891" y="2582"/>
                    <a:pt x="1501" y="2582"/>
                  </a:cubicBezTo>
                  <a:cubicBezTo>
                    <a:pt x="1636" y="2582"/>
                    <a:pt x="1773" y="2561"/>
                    <a:pt x="1905" y="2518"/>
                  </a:cubicBezTo>
                  <a:cubicBezTo>
                    <a:pt x="2121" y="2446"/>
                    <a:pt x="2057" y="2127"/>
                    <a:pt x="1864" y="2127"/>
                  </a:cubicBezTo>
                  <a:cubicBezTo>
                    <a:pt x="1844" y="2127"/>
                    <a:pt x="1822" y="2131"/>
                    <a:pt x="1799" y="2138"/>
                  </a:cubicBezTo>
                  <a:cubicBezTo>
                    <a:pt x="1700" y="2171"/>
                    <a:pt x="1597" y="2187"/>
                    <a:pt x="1494" y="2187"/>
                  </a:cubicBezTo>
                  <a:cubicBezTo>
                    <a:pt x="1100" y="2187"/>
                    <a:pt x="713" y="1955"/>
                    <a:pt x="580" y="1563"/>
                  </a:cubicBezTo>
                  <a:cubicBezTo>
                    <a:pt x="374" y="956"/>
                    <a:pt x="940" y="397"/>
                    <a:pt x="1525" y="397"/>
                  </a:cubicBezTo>
                  <a:cubicBezTo>
                    <a:pt x="1544" y="397"/>
                    <a:pt x="1563" y="398"/>
                    <a:pt x="1583" y="399"/>
                  </a:cubicBezTo>
                  <a:cubicBezTo>
                    <a:pt x="1587" y="399"/>
                    <a:pt x="1592" y="399"/>
                    <a:pt x="1596" y="399"/>
                  </a:cubicBezTo>
                  <a:cubicBezTo>
                    <a:pt x="1836" y="399"/>
                    <a:pt x="1831" y="19"/>
                    <a:pt x="1584" y="2"/>
                  </a:cubicBezTo>
                  <a:cubicBezTo>
                    <a:pt x="1558" y="1"/>
                    <a:pt x="1533" y="0"/>
                    <a:pt x="1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609775" y="922138"/>
              <a:ext cx="34750" cy="51525"/>
            </a:xfrm>
            <a:custGeom>
              <a:avLst/>
              <a:gdLst/>
              <a:ahLst/>
              <a:cxnLst/>
              <a:rect l="l" t="t" r="r" b="b"/>
              <a:pathLst>
                <a:path w="1390" h="2061" extrusionOk="0">
                  <a:moveTo>
                    <a:pt x="535" y="0"/>
                  </a:moveTo>
                  <a:cubicBezTo>
                    <a:pt x="422" y="0"/>
                    <a:pt x="306" y="25"/>
                    <a:pt x="200" y="74"/>
                  </a:cubicBezTo>
                  <a:cubicBezTo>
                    <a:pt x="0" y="164"/>
                    <a:pt x="125" y="433"/>
                    <a:pt x="312" y="433"/>
                  </a:cubicBezTo>
                  <a:cubicBezTo>
                    <a:pt x="340" y="433"/>
                    <a:pt x="369" y="427"/>
                    <a:pt x="399" y="413"/>
                  </a:cubicBezTo>
                  <a:cubicBezTo>
                    <a:pt x="449" y="390"/>
                    <a:pt x="495" y="380"/>
                    <a:pt x="537" y="380"/>
                  </a:cubicBezTo>
                  <a:cubicBezTo>
                    <a:pt x="796" y="380"/>
                    <a:pt x="893" y="767"/>
                    <a:pt x="601" y="912"/>
                  </a:cubicBezTo>
                  <a:cubicBezTo>
                    <a:pt x="445" y="990"/>
                    <a:pt x="492" y="1229"/>
                    <a:pt x="647" y="1272"/>
                  </a:cubicBezTo>
                  <a:cubicBezTo>
                    <a:pt x="697" y="1283"/>
                    <a:pt x="746" y="1299"/>
                    <a:pt x="793" y="1319"/>
                  </a:cubicBezTo>
                  <a:cubicBezTo>
                    <a:pt x="939" y="1352"/>
                    <a:pt x="925" y="1462"/>
                    <a:pt x="750" y="1645"/>
                  </a:cubicBezTo>
                  <a:cubicBezTo>
                    <a:pt x="707" y="1670"/>
                    <a:pt x="643" y="1678"/>
                    <a:pt x="577" y="1678"/>
                  </a:cubicBezTo>
                  <a:cubicBezTo>
                    <a:pt x="500" y="1678"/>
                    <a:pt x="419" y="1668"/>
                    <a:pt x="365" y="1665"/>
                  </a:cubicBezTo>
                  <a:cubicBezTo>
                    <a:pt x="362" y="1665"/>
                    <a:pt x="360" y="1665"/>
                    <a:pt x="357" y="1665"/>
                  </a:cubicBezTo>
                  <a:cubicBezTo>
                    <a:pt x="110" y="1665"/>
                    <a:pt x="116" y="2051"/>
                    <a:pt x="365" y="2059"/>
                  </a:cubicBezTo>
                  <a:cubicBezTo>
                    <a:pt x="395" y="2060"/>
                    <a:pt x="426" y="2061"/>
                    <a:pt x="457" y="2061"/>
                  </a:cubicBezTo>
                  <a:cubicBezTo>
                    <a:pt x="814" y="2061"/>
                    <a:pt x="1221" y="1976"/>
                    <a:pt x="1324" y="1577"/>
                  </a:cubicBezTo>
                  <a:cubicBezTo>
                    <a:pt x="1390" y="1316"/>
                    <a:pt x="1257" y="1138"/>
                    <a:pt x="1066" y="1022"/>
                  </a:cubicBezTo>
                  <a:lnTo>
                    <a:pt x="1066" y="1022"/>
                  </a:lnTo>
                  <a:cubicBezTo>
                    <a:pt x="1201" y="829"/>
                    <a:pt x="1239" y="572"/>
                    <a:pt x="1125" y="347"/>
                  </a:cubicBezTo>
                  <a:cubicBezTo>
                    <a:pt x="1007" y="111"/>
                    <a:pt x="775" y="0"/>
                    <a:pt x="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647050" y="981113"/>
              <a:ext cx="34700" cy="9875"/>
            </a:xfrm>
            <a:custGeom>
              <a:avLst/>
              <a:gdLst/>
              <a:ahLst/>
              <a:cxnLst/>
              <a:rect l="l" t="t" r="r" b="b"/>
              <a:pathLst>
                <a:path w="1388" h="395" extrusionOk="0">
                  <a:moveTo>
                    <a:pt x="255" y="1"/>
                  </a:moveTo>
                  <a:cubicBezTo>
                    <a:pt x="1" y="1"/>
                    <a:pt x="1" y="394"/>
                    <a:pt x="255" y="394"/>
                  </a:cubicBezTo>
                  <a:lnTo>
                    <a:pt x="1134" y="394"/>
                  </a:lnTo>
                  <a:cubicBezTo>
                    <a:pt x="1388" y="394"/>
                    <a:pt x="1388"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729925" y="947063"/>
              <a:ext cx="42525" cy="66950"/>
            </a:xfrm>
            <a:custGeom>
              <a:avLst/>
              <a:gdLst/>
              <a:ahLst/>
              <a:cxnLst/>
              <a:rect l="l" t="t" r="r" b="b"/>
              <a:pathLst>
                <a:path w="1701" h="2678" extrusionOk="0">
                  <a:moveTo>
                    <a:pt x="1423" y="1"/>
                  </a:moveTo>
                  <a:cubicBezTo>
                    <a:pt x="1363" y="1"/>
                    <a:pt x="1302" y="26"/>
                    <a:pt x="1259" y="89"/>
                  </a:cubicBezTo>
                  <a:cubicBezTo>
                    <a:pt x="754" y="819"/>
                    <a:pt x="355" y="1605"/>
                    <a:pt x="53" y="2438"/>
                  </a:cubicBezTo>
                  <a:cubicBezTo>
                    <a:pt x="1" y="2583"/>
                    <a:pt x="119" y="2677"/>
                    <a:pt x="240" y="2677"/>
                  </a:cubicBezTo>
                  <a:cubicBezTo>
                    <a:pt x="318" y="2677"/>
                    <a:pt x="398" y="2637"/>
                    <a:pt x="432" y="2544"/>
                  </a:cubicBezTo>
                  <a:cubicBezTo>
                    <a:pt x="721" y="1739"/>
                    <a:pt x="1113" y="991"/>
                    <a:pt x="1600" y="288"/>
                  </a:cubicBezTo>
                  <a:cubicBezTo>
                    <a:pt x="1700" y="141"/>
                    <a:pt x="1563" y="1"/>
                    <a:pt x="1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762925" y="944363"/>
              <a:ext cx="31375" cy="68650"/>
            </a:xfrm>
            <a:custGeom>
              <a:avLst/>
              <a:gdLst/>
              <a:ahLst/>
              <a:cxnLst/>
              <a:rect l="l" t="t" r="r" b="b"/>
              <a:pathLst>
                <a:path w="1255" h="2746" extrusionOk="0">
                  <a:moveTo>
                    <a:pt x="267" y="0"/>
                  </a:moveTo>
                  <a:cubicBezTo>
                    <a:pt x="138" y="0"/>
                    <a:pt x="1" y="144"/>
                    <a:pt x="75" y="301"/>
                  </a:cubicBezTo>
                  <a:cubicBezTo>
                    <a:pt x="426" y="1038"/>
                    <a:pt x="679" y="1804"/>
                    <a:pt x="844" y="2603"/>
                  </a:cubicBezTo>
                  <a:cubicBezTo>
                    <a:pt x="865" y="2702"/>
                    <a:pt x="937" y="2745"/>
                    <a:pt x="1014" y="2745"/>
                  </a:cubicBezTo>
                  <a:cubicBezTo>
                    <a:pt x="1130" y="2745"/>
                    <a:pt x="1254" y="2648"/>
                    <a:pt x="1223" y="2499"/>
                  </a:cubicBezTo>
                  <a:cubicBezTo>
                    <a:pt x="1052" y="1665"/>
                    <a:pt x="780" y="870"/>
                    <a:pt x="416" y="101"/>
                  </a:cubicBezTo>
                  <a:cubicBezTo>
                    <a:pt x="382" y="30"/>
                    <a:pt x="32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739725" y="981613"/>
              <a:ext cx="49150" cy="11725"/>
            </a:xfrm>
            <a:custGeom>
              <a:avLst/>
              <a:gdLst/>
              <a:ahLst/>
              <a:cxnLst/>
              <a:rect l="l" t="t" r="r" b="b"/>
              <a:pathLst>
                <a:path w="1966" h="469" extrusionOk="0">
                  <a:moveTo>
                    <a:pt x="1078" y="1"/>
                  </a:moveTo>
                  <a:cubicBezTo>
                    <a:pt x="797" y="1"/>
                    <a:pt x="517" y="29"/>
                    <a:pt x="235" y="85"/>
                  </a:cubicBezTo>
                  <a:cubicBezTo>
                    <a:pt x="0" y="130"/>
                    <a:pt x="79" y="469"/>
                    <a:pt x="296" y="469"/>
                  </a:cubicBezTo>
                  <a:cubicBezTo>
                    <a:pt x="309" y="469"/>
                    <a:pt x="323" y="467"/>
                    <a:pt x="338" y="465"/>
                  </a:cubicBezTo>
                  <a:cubicBezTo>
                    <a:pt x="586" y="415"/>
                    <a:pt x="837" y="390"/>
                    <a:pt x="1088" y="390"/>
                  </a:cubicBezTo>
                  <a:cubicBezTo>
                    <a:pt x="1266" y="390"/>
                    <a:pt x="1445" y="403"/>
                    <a:pt x="1623" y="429"/>
                  </a:cubicBezTo>
                  <a:cubicBezTo>
                    <a:pt x="1634" y="430"/>
                    <a:pt x="1645" y="431"/>
                    <a:pt x="1656" y="431"/>
                  </a:cubicBezTo>
                  <a:cubicBezTo>
                    <a:pt x="1881" y="431"/>
                    <a:pt x="1966" y="84"/>
                    <a:pt x="1729" y="49"/>
                  </a:cubicBezTo>
                  <a:cubicBezTo>
                    <a:pt x="1510" y="17"/>
                    <a:pt x="1294" y="1"/>
                    <a:pt x="1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787950" y="927838"/>
              <a:ext cx="35550" cy="34550"/>
            </a:xfrm>
            <a:custGeom>
              <a:avLst/>
              <a:gdLst/>
              <a:ahLst/>
              <a:cxnLst/>
              <a:rect l="l" t="t" r="r" b="b"/>
              <a:pathLst>
                <a:path w="1422" h="1382" extrusionOk="0">
                  <a:moveTo>
                    <a:pt x="449" y="1"/>
                  </a:moveTo>
                  <a:cubicBezTo>
                    <a:pt x="302" y="1"/>
                    <a:pt x="162" y="65"/>
                    <a:pt x="82" y="212"/>
                  </a:cubicBezTo>
                  <a:cubicBezTo>
                    <a:pt x="1" y="366"/>
                    <a:pt x="138" y="510"/>
                    <a:pt x="270" y="510"/>
                  </a:cubicBezTo>
                  <a:cubicBezTo>
                    <a:pt x="329" y="510"/>
                    <a:pt x="387" y="481"/>
                    <a:pt x="424" y="412"/>
                  </a:cubicBezTo>
                  <a:cubicBezTo>
                    <a:pt x="433" y="396"/>
                    <a:pt x="447" y="389"/>
                    <a:pt x="462" y="389"/>
                  </a:cubicBezTo>
                  <a:cubicBezTo>
                    <a:pt x="509" y="389"/>
                    <a:pt x="573" y="455"/>
                    <a:pt x="582" y="493"/>
                  </a:cubicBezTo>
                  <a:cubicBezTo>
                    <a:pt x="613" y="656"/>
                    <a:pt x="387" y="790"/>
                    <a:pt x="273" y="848"/>
                  </a:cubicBezTo>
                  <a:cubicBezTo>
                    <a:pt x="132" y="916"/>
                    <a:pt x="155" y="1113"/>
                    <a:pt x="273" y="1187"/>
                  </a:cubicBezTo>
                  <a:cubicBezTo>
                    <a:pt x="479" y="1319"/>
                    <a:pt x="704" y="1381"/>
                    <a:pt x="937" y="1381"/>
                  </a:cubicBezTo>
                  <a:cubicBezTo>
                    <a:pt x="1019" y="1381"/>
                    <a:pt x="1102" y="1374"/>
                    <a:pt x="1186" y="1359"/>
                  </a:cubicBezTo>
                  <a:cubicBezTo>
                    <a:pt x="1421" y="1317"/>
                    <a:pt x="1340" y="976"/>
                    <a:pt x="1121" y="976"/>
                  </a:cubicBezTo>
                  <a:cubicBezTo>
                    <a:pt x="1108" y="976"/>
                    <a:pt x="1095" y="977"/>
                    <a:pt x="1081" y="979"/>
                  </a:cubicBezTo>
                  <a:cubicBezTo>
                    <a:pt x="1032" y="988"/>
                    <a:pt x="984" y="993"/>
                    <a:pt x="936" y="993"/>
                  </a:cubicBezTo>
                  <a:cubicBezTo>
                    <a:pt x="876" y="993"/>
                    <a:pt x="817" y="986"/>
                    <a:pt x="759" y="972"/>
                  </a:cubicBezTo>
                  <a:lnTo>
                    <a:pt x="759" y="972"/>
                  </a:lnTo>
                  <a:cubicBezTo>
                    <a:pt x="955" y="770"/>
                    <a:pt x="1068" y="490"/>
                    <a:pt x="892" y="232"/>
                  </a:cubicBezTo>
                  <a:cubicBezTo>
                    <a:pt x="794" y="87"/>
                    <a:pt x="618" y="1"/>
                    <a:pt x="4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852100" y="966238"/>
              <a:ext cx="32700" cy="12000"/>
            </a:xfrm>
            <a:custGeom>
              <a:avLst/>
              <a:gdLst/>
              <a:ahLst/>
              <a:cxnLst/>
              <a:rect l="l" t="t" r="r" b="b"/>
              <a:pathLst>
                <a:path w="1308" h="480" extrusionOk="0">
                  <a:moveTo>
                    <a:pt x="1081" y="0"/>
                  </a:moveTo>
                  <a:cubicBezTo>
                    <a:pt x="1073" y="0"/>
                    <a:pt x="1065" y="1"/>
                    <a:pt x="1056" y="2"/>
                  </a:cubicBezTo>
                  <a:cubicBezTo>
                    <a:pt x="787" y="29"/>
                    <a:pt x="520" y="58"/>
                    <a:pt x="252" y="85"/>
                  </a:cubicBezTo>
                  <a:cubicBezTo>
                    <a:pt x="9" y="110"/>
                    <a:pt x="0" y="480"/>
                    <a:pt x="229" y="480"/>
                  </a:cubicBezTo>
                  <a:cubicBezTo>
                    <a:pt x="236" y="480"/>
                    <a:pt x="244" y="479"/>
                    <a:pt x="252" y="478"/>
                  </a:cubicBezTo>
                  <a:cubicBezTo>
                    <a:pt x="521" y="451"/>
                    <a:pt x="789" y="423"/>
                    <a:pt x="1056" y="395"/>
                  </a:cubicBezTo>
                  <a:cubicBezTo>
                    <a:pt x="1299" y="372"/>
                    <a:pt x="1308"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914325" y="934988"/>
              <a:ext cx="44525" cy="67250"/>
            </a:xfrm>
            <a:custGeom>
              <a:avLst/>
              <a:gdLst/>
              <a:ahLst/>
              <a:cxnLst/>
              <a:rect l="l" t="t" r="r" b="b"/>
              <a:pathLst>
                <a:path w="1781" h="2690" extrusionOk="0">
                  <a:moveTo>
                    <a:pt x="861" y="1"/>
                  </a:moveTo>
                  <a:cubicBezTo>
                    <a:pt x="737" y="1"/>
                    <a:pt x="612" y="18"/>
                    <a:pt x="503" y="39"/>
                  </a:cubicBezTo>
                  <a:cubicBezTo>
                    <a:pt x="267" y="84"/>
                    <a:pt x="347" y="423"/>
                    <a:pt x="565" y="423"/>
                  </a:cubicBezTo>
                  <a:cubicBezTo>
                    <a:pt x="579" y="423"/>
                    <a:pt x="593" y="421"/>
                    <a:pt x="607" y="419"/>
                  </a:cubicBezTo>
                  <a:cubicBezTo>
                    <a:pt x="656" y="409"/>
                    <a:pt x="706" y="403"/>
                    <a:pt x="755" y="403"/>
                  </a:cubicBezTo>
                  <a:cubicBezTo>
                    <a:pt x="970" y="403"/>
                    <a:pt x="1142" y="511"/>
                    <a:pt x="927" y="819"/>
                  </a:cubicBezTo>
                  <a:cubicBezTo>
                    <a:pt x="836" y="950"/>
                    <a:pt x="672" y="1044"/>
                    <a:pt x="567" y="1173"/>
                  </a:cubicBezTo>
                  <a:cubicBezTo>
                    <a:pt x="468" y="1298"/>
                    <a:pt x="519" y="1509"/>
                    <a:pt x="701" y="1509"/>
                  </a:cubicBezTo>
                  <a:cubicBezTo>
                    <a:pt x="702" y="1509"/>
                    <a:pt x="704" y="1509"/>
                    <a:pt x="706" y="1509"/>
                  </a:cubicBezTo>
                  <a:cubicBezTo>
                    <a:pt x="740" y="1507"/>
                    <a:pt x="774" y="1506"/>
                    <a:pt x="807" y="1506"/>
                  </a:cubicBezTo>
                  <a:cubicBezTo>
                    <a:pt x="896" y="1506"/>
                    <a:pt x="985" y="1514"/>
                    <a:pt x="1071" y="1529"/>
                  </a:cubicBezTo>
                  <a:cubicBezTo>
                    <a:pt x="1284" y="1786"/>
                    <a:pt x="1257" y="1962"/>
                    <a:pt x="995" y="2062"/>
                  </a:cubicBezTo>
                  <a:cubicBezTo>
                    <a:pt x="766" y="2205"/>
                    <a:pt x="519" y="2274"/>
                    <a:pt x="252" y="2295"/>
                  </a:cubicBezTo>
                  <a:cubicBezTo>
                    <a:pt x="8" y="2316"/>
                    <a:pt x="1" y="2690"/>
                    <a:pt x="233" y="2690"/>
                  </a:cubicBezTo>
                  <a:cubicBezTo>
                    <a:pt x="239" y="2690"/>
                    <a:pt x="246" y="2690"/>
                    <a:pt x="252" y="2689"/>
                  </a:cubicBezTo>
                  <a:cubicBezTo>
                    <a:pt x="730" y="2649"/>
                    <a:pt x="1552" y="2423"/>
                    <a:pt x="1682" y="1869"/>
                  </a:cubicBezTo>
                  <a:cubicBezTo>
                    <a:pt x="1781" y="1455"/>
                    <a:pt x="1474" y="1246"/>
                    <a:pt x="1131" y="1161"/>
                  </a:cubicBezTo>
                  <a:lnTo>
                    <a:pt x="1131" y="1161"/>
                  </a:lnTo>
                  <a:cubicBezTo>
                    <a:pt x="1369" y="933"/>
                    <a:pt x="1597" y="683"/>
                    <a:pt x="1463" y="335"/>
                  </a:cubicBezTo>
                  <a:cubicBezTo>
                    <a:pt x="1362" y="74"/>
                    <a:pt x="1114" y="1"/>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990575" y="933813"/>
              <a:ext cx="46300" cy="67125"/>
            </a:xfrm>
            <a:custGeom>
              <a:avLst/>
              <a:gdLst/>
              <a:ahLst/>
              <a:cxnLst/>
              <a:rect l="l" t="t" r="r" b="b"/>
              <a:pathLst>
                <a:path w="1852" h="2685" extrusionOk="0">
                  <a:moveTo>
                    <a:pt x="1396" y="1"/>
                  </a:moveTo>
                  <a:cubicBezTo>
                    <a:pt x="1390" y="1"/>
                    <a:pt x="1383" y="1"/>
                    <a:pt x="1377" y="2"/>
                  </a:cubicBezTo>
                  <a:cubicBezTo>
                    <a:pt x="642" y="65"/>
                    <a:pt x="1" y="687"/>
                    <a:pt x="62" y="1458"/>
                  </a:cubicBezTo>
                  <a:cubicBezTo>
                    <a:pt x="117" y="2166"/>
                    <a:pt x="774" y="2685"/>
                    <a:pt x="1456" y="2685"/>
                  </a:cubicBezTo>
                  <a:cubicBezTo>
                    <a:pt x="1504" y="2685"/>
                    <a:pt x="1551" y="2682"/>
                    <a:pt x="1599" y="2677"/>
                  </a:cubicBezTo>
                  <a:cubicBezTo>
                    <a:pt x="1839" y="2651"/>
                    <a:pt x="1851" y="2282"/>
                    <a:pt x="1623" y="2282"/>
                  </a:cubicBezTo>
                  <a:cubicBezTo>
                    <a:pt x="1615" y="2282"/>
                    <a:pt x="1607" y="2283"/>
                    <a:pt x="1599" y="2284"/>
                  </a:cubicBezTo>
                  <a:cubicBezTo>
                    <a:pt x="1560" y="2288"/>
                    <a:pt x="1521" y="2290"/>
                    <a:pt x="1483" y="2290"/>
                  </a:cubicBezTo>
                  <a:cubicBezTo>
                    <a:pt x="1025" y="2290"/>
                    <a:pt x="569" y="2004"/>
                    <a:pt x="468" y="1529"/>
                  </a:cubicBezTo>
                  <a:cubicBezTo>
                    <a:pt x="350" y="968"/>
                    <a:pt x="834" y="441"/>
                    <a:pt x="1377" y="395"/>
                  </a:cubicBezTo>
                  <a:cubicBezTo>
                    <a:pt x="1620" y="374"/>
                    <a:pt x="1630" y="1"/>
                    <a:pt x="1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035650" y="935238"/>
              <a:ext cx="59200" cy="60075"/>
            </a:xfrm>
            <a:custGeom>
              <a:avLst/>
              <a:gdLst/>
              <a:ahLst/>
              <a:cxnLst/>
              <a:rect l="l" t="t" r="r" b="b"/>
              <a:pathLst>
                <a:path w="2368" h="2403" extrusionOk="0">
                  <a:moveTo>
                    <a:pt x="1007" y="422"/>
                  </a:moveTo>
                  <a:cubicBezTo>
                    <a:pt x="1038" y="422"/>
                    <a:pt x="1070" y="429"/>
                    <a:pt x="1101" y="444"/>
                  </a:cubicBezTo>
                  <a:cubicBezTo>
                    <a:pt x="1131" y="458"/>
                    <a:pt x="1161" y="464"/>
                    <a:pt x="1189" y="464"/>
                  </a:cubicBezTo>
                  <a:cubicBezTo>
                    <a:pt x="1232" y="464"/>
                    <a:pt x="1273" y="450"/>
                    <a:pt x="1306" y="426"/>
                  </a:cubicBezTo>
                  <a:lnTo>
                    <a:pt x="1306" y="426"/>
                  </a:lnTo>
                  <a:cubicBezTo>
                    <a:pt x="1623" y="564"/>
                    <a:pt x="1875" y="846"/>
                    <a:pt x="1890" y="1207"/>
                  </a:cubicBezTo>
                  <a:cubicBezTo>
                    <a:pt x="1904" y="1571"/>
                    <a:pt x="1655" y="1935"/>
                    <a:pt x="1289" y="1999"/>
                  </a:cubicBezTo>
                  <a:cubicBezTo>
                    <a:pt x="1222" y="2011"/>
                    <a:pt x="1160" y="2016"/>
                    <a:pt x="1103" y="2016"/>
                  </a:cubicBezTo>
                  <a:cubicBezTo>
                    <a:pt x="137" y="2016"/>
                    <a:pt x="540" y="422"/>
                    <a:pt x="1007" y="422"/>
                  </a:cubicBezTo>
                  <a:close/>
                  <a:moveTo>
                    <a:pt x="1256" y="1"/>
                  </a:moveTo>
                  <a:cubicBezTo>
                    <a:pt x="1211" y="1"/>
                    <a:pt x="1173" y="18"/>
                    <a:pt x="1144" y="45"/>
                  </a:cubicBezTo>
                  <a:lnTo>
                    <a:pt x="1144" y="45"/>
                  </a:lnTo>
                  <a:cubicBezTo>
                    <a:pt x="1089" y="31"/>
                    <a:pt x="1036" y="25"/>
                    <a:pt x="985" y="25"/>
                  </a:cubicBezTo>
                  <a:cubicBezTo>
                    <a:pt x="518" y="25"/>
                    <a:pt x="212" y="560"/>
                    <a:pt x="123" y="1021"/>
                  </a:cubicBezTo>
                  <a:cubicBezTo>
                    <a:pt x="0" y="1658"/>
                    <a:pt x="328" y="2280"/>
                    <a:pt x="997" y="2388"/>
                  </a:cubicBezTo>
                  <a:cubicBezTo>
                    <a:pt x="1055" y="2398"/>
                    <a:pt x="1113" y="2403"/>
                    <a:pt x="1170" y="2403"/>
                  </a:cubicBezTo>
                  <a:cubicBezTo>
                    <a:pt x="1719" y="2403"/>
                    <a:pt x="2179" y="1969"/>
                    <a:pt x="2265" y="1419"/>
                  </a:cubicBezTo>
                  <a:cubicBezTo>
                    <a:pt x="2368" y="766"/>
                    <a:pt x="1917" y="211"/>
                    <a:pt x="1320" y="12"/>
                  </a:cubicBezTo>
                  <a:cubicBezTo>
                    <a:pt x="1297" y="4"/>
                    <a:pt x="1276" y="1"/>
                    <a:pt x="12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084900" y="931638"/>
              <a:ext cx="35650" cy="62350"/>
            </a:xfrm>
            <a:custGeom>
              <a:avLst/>
              <a:gdLst/>
              <a:ahLst/>
              <a:cxnLst/>
              <a:rect l="l" t="t" r="r" b="b"/>
              <a:pathLst>
                <a:path w="1426" h="2494" extrusionOk="0">
                  <a:moveTo>
                    <a:pt x="937" y="1"/>
                  </a:moveTo>
                  <a:cubicBezTo>
                    <a:pt x="892" y="1"/>
                    <a:pt x="846" y="19"/>
                    <a:pt x="806" y="62"/>
                  </a:cubicBezTo>
                  <a:cubicBezTo>
                    <a:pt x="543" y="338"/>
                    <a:pt x="272" y="696"/>
                    <a:pt x="461" y="1086"/>
                  </a:cubicBezTo>
                  <a:cubicBezTo>
                    <a:pt x="544" y="1258"/>
                    <a:pt x="693" y="1328"/>
                    <a:pt x="815" y="1463"/>
                  </a:cubicBezTo>
                  <a:cubicBezTo>
                    <a:pt x="1253" y="1948"/>
                    <a:pt x="666" y="2093"/>
                    <a:pt x="255" y="2100"/>
                  </a:cubicBezTo>
                  <a:cubicBezTo>
                    <a:pt x="3" y="2106"/>
                    <a:pt x="0" y="2494"/>
                    <a:pt x="249" y="2494"/>
                  </a:cubicBezTo>
                  <a:cubicBezTo>
                    <a:pt x="251" y="2494"/>
                    <a:pt x="253" y="2494"/>
                    <a:pt x="255" y="2494"/>
                  </a:cubicBezTo>
                  <a:cubicBezTo>
                    <a:pt x="727" y="2485"/>
                    <a:pt x="1367" y="2368"/>
                    <a:pt x="1412" y="1778"/>
                  </a:cubicBezTo>
                  <a:cubicBezTo>
                    <a:pt x="1426" y="1580"/>
                    <a:pt x="1336" y="1413"/>
                    <a:pt x="1201" y="1277"/>
                  </a:cubicBezTo>
                  <a:cubicBezTo>
                    <a:pt x="1114" y="1187"/>
                    <a:pt x="989" y="1127"/>
                    <a:pt x="909" y="1029"/>
                  </a:cubicBezTo>
                  <a:cubicBezTo>
                    <a:pt x="696" y="776"/>
                    <a:pt x="899" y="534"/>
                    <a:pt x="1085" y="339"/>
                  </a:cubicBezTo>
                  <a:cubicBezTo>
                    <a:pt x="1219" y="198"/>
                    <a:pt x="1085" y="1"/>
                    <a:pt x="9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185775" y="920263"/>
              <a:ext cx="51475" cy="81525"/>
            </a:xfrm>
            <a:custGeom>
              <a:avLst/>
              <a:gdLst/>
              <a:ahLst/>
              <a:cxnLst/>
              <a:rect l="l" t="t" r="r" b="b"/>
              <a:pathLst>
                <a:path w="2059" h="3261" extrusionOk="0">
                  <a:moveTo>
                    <a:pt x="897" y="360"/>
                  </a:moveTo>
                  <a:cubicBezTo>
                    <a:pt x="1094" y="360"/>
                    <a:pt x="1191" y="486"/>
                    <a:pt x="1190" y="737"/>
                  </a:cubicBezTo>
                  <a:cubicBezTo>
                    <a:pt x="1413" y="1010"/>
                    <a:pt x="1352" y="1172"/>
                    <a:pt x="1005" y="1219"/>
                  </a:cubicBezTo>
                  <a:cubicBezTo>
                    <a:pt x="861" y="1248"/>
                    <a:pt x="714" y="1267"/>
                    <a:pt x="565" y="1269"/>
                  </a:cubicBezTo>
                  <a:lnTo>
                    <a:pt x="565" y="1269"/>
                  </a:lnTo>
                  <a:cubicBezTo>
                    <a:pt x="559" y="977"/>
                    <a:pt x="550" y="685"/>
                    <a:pt x="538" y="393"/>
                  </a:cubicBezTo>
                  <a:lnTo>
                    <a:pt x="538" y="393"/>
                  </a:lnTo>
                  <a:cubicBezTo>
                    <a:pt x="616" y="383"/>
                    <a:pt x="694" y="377"/>
                    <a:pt x="774" y="373"/>
                  </a:cubicBezTo>
                  <a:cubicBezTo>
                    <a:pt x="818" y="364"/>
                    <a:pt x="859" y="360"/>
                    <a:pt x="897" y="360"/>
                  </a:cubicBezTo>
                  <a:close/>
                  <a:moveTo>
                    <a:pt x="621" y="1661"/>
                  </a:moveTo>
                  <a:cubicBezTo>
                    <a:pt x="1060" y="1661"/>
                    <a:pt x="2059" y="1866"/>
                    <a:pt x="1421" y="2440"/>
                  </a:cubicBezTo>
                  <a:cubicBezTo>
                    <a:pt x="1221" y="2619"/>
                    <a:pt x="875" y="2718"/>
                    <a:pt x="575" y="2800"/>
                  </a:cubicBezTo>
                  <a:lnTo>
                    <a:pt x="575" y="2800"/>
                  </a:lnTo>
                  <a:cubicBezTo>
                    <a:pt x="578" y="2421"/>
                    <a:pt x="577" y="2043"/>
                    <a:pt x="572" y="1665"/>
                  </a:cubicBezTo>
                  <a:lnTo>
                    <a:pt x="572" y="1665"/>
                  </a:lnTo>
                  <a:cubicBezTo>
                    <a:pt x="588" y="1663"/>
                    <a:pt x="604" y="1662"/>
                    <a:pt x="620" y="1661"/>
                  </a:cubicBezTo>
                  <a:lnTo>
                    <a:pt x="620" y="1661"/>
                  </a:lnTo>
                  <a:cubicBezTo>
                    <a:pt x="621" y="1661"/>
                    <a:pt x="621" y="1661"/>
                    <a:pt x="621" y="1661"/>
                  </a:cubicBezTo>
                  <a:close/>
                  <a:moveTo>
                    <a:pt x="757" y="0"/>
                  </a:moveTo>
                  <a:cubicBezTo>
                    <a:pt x="558" y="0"/>
                    <a:pt x="359" y="25"/>
                    <a:pt x="189" y="56"/>
                  </a:cubicBezTo>
                  <a:cubicBezTo>
                    <a:pt x="0" y="89"/>
                    <a:pt x="17" y="319"/>
                    <a:pt x="146" y="405"/>
                  </a:cubicBezTo>
                  <a:lnTo>
                    <a:pt x="146" y="405"/>
                  </a:lnTo>
                  <a:cubicBezTo>
                    <a:pt x="181" y="1291"/>
                    <a:pt x="194" y="2178"/>
                    <a:pt x="179" y="3063"/>
                  </a:cubicBezTo>
                  <a:cubicBezTo>
                    <a:pt x="178" y="3170"/>
                    <a:pt x="272" y="3260"/>
                    <a:pt x="375" y="3260"/>
                  </a:cubicBezTo>
                  <a:cubicBezTo>
                    <a:pt x="393" y="3260"/>
                    <a:pt x="411" y="3258"/>
                    <a:pt x="429" y="3252"/>
                  </a:cubicBezTo>
                  <a:cubicBezTo>
                    <a:pt x="960" y="3088"/>
                    <a:pt x="2042" y="2858"/>
                    <a:pt x="2020" y="2127"/>
                  </a:cubicBezTo>
                  <a:cubicBezTo>
                    <a:pt x="2009" y="1749"/>
                    <a:pt x="1794" y="1526"/>
                    <a:pt x="1509" y="1402"/>
                  </a:cubicBezTo>
                  <a:lnTo>
                    <a:pt x="1509" y="1402"/>
                  </a:lnTo>
                  <a:cubicBezTo>
                    <a:pt x="1736" y="1252"/>
                    <a:pt x="1881" y="1024"/>
                    <a:pt x="1820" y="684"/>
                  </a:cubicBezTo>
                  <a:cubicBezTo>
                    <a:pt x="1722" y="143"/>
                    <a:pt x="1238"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9"/>
          <p:cNvGrpSpPr/>
          <p:nvPr/>
        </p:nvGrpSpPr>
        <p:grpSpPr>
          <a:xfrm>
            <a:off x="8424788" y="344175"/>
            <a:ext cx="305100" cy="636875"/>
            <a:chOff x="8424788" y="344175"/>
            <a:chExt cx="305100" cy="636875"/>
          </a:xfrm>
        </p:grpSpPr>
        <p:sp>
          <p:nvSpPr>
            <p:cNvPr id="1318" name="Google Shape;1318;p39"/>
            <p:cNvSpPr/>
            <p:nvPr/>
          </p:nvSpPr>
          <p:spPr>
            <a:xfrm>
              <a:off x="8442688" y="344175"/>
              <a:ext cx="11875" cy="635225"/>
            </a:xfrm>
            <a:custGeom>
              <a:avLst/>
              <a:gdLst/>
              <a:ahLst/>
              <a:cxnLst/>
              <a:rect l="l" t="t" r="r" b="b"/>
              <a:pathLst>
                <a:path w="475" h="25409" extrusionOk="0">
                  <a:moveTo>
                    <a:pt x="278" y="1"/>
                  </a:moveTo>
                  <a:cubicBezTo>
                    <a:pt x="180" y="1"/>
                    <a:pt x="80" y="64"/>
                    <a:pt x="79" y="191"/>
                  </a:cubicBezTo>
                  <a:cubicBezTo>
                    <a:pt x="0" y="8534"/>
                    <a:pt x="48" y="16875"/>
                    <a:pt x="79" y="25218"/>
                  </a:cubicBezTo>
                  <a:cubicBezTo>
                    <a:pt x="80" y="25345"/>
                    <a:pt x="178" y="25408"/>
                    <a:pt x="277" y="25408"/>
                  </a:cubicBezTo>
                  <a:cubicBezTo>
                    <a:pt x="375" y="25408"/>
                    <a:pt x="473" y="25345"/>
                    <a:pt x="473" y="25218"/>
                  </a:cubicBezTo>
                  <a:cubicBezTo>
                    <a:pt x="441" y="16875"/>
                    <a:pt x="394" y="8532"/>
                    <a:pt x="473" y="191"/>
                  </a:cubicBezTo>
                  <a:cubicBezTo>
                    <a:pt x="474" y="64"/>
                    <a:pt x="376"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8443588" y="968400"/>
              <a:ext cx="280050" cy="12650"/>
            </a:xfrm>
            <a:custGeom>
              <a:avLst/>
              <a:gdLst/>
              <a:ahLst/>
              <a:cxnLst/>
              <a:rect l="l" t="t" r="r" b="b"/>
              <a:pathLst>
                <a:path w="11202" h="506" extrusionOk="0">
                  <a:moveTo>
                    <a:pt x="240" y="0"/>
                  </a:moveTo>
                  <a:cubicBezTo>
                    <a:pt x="0" y="0"/>
                    <a:pt x="4" y="381"/>
                    <a:pt x="252" y="394"/>
                  </a:cubicBezTo>
                  <a:cubicBezTo>
                    <a:pt x="2151" y="486"/>
                    <a:pt x="4055" y="506"/>
                    <a:pt x="5960" y="506"/>
                  </a:cubicBezTo>
                  <a:cubicBezTo>
                    <a:pt x="7343" y="506"/>
                    <a:pt x="8727" y="496"/>
                    <a:pt x="10109" y="496"/>
                  </a:cubicBezTo>
                  <a:cubicBezTo>
                    <a:pt x="10388" y="496"/>
                    <a:pt x="10668" y="496"/>
                    <a:pt x="10947" y="497"/>
                  </a:cubicBezTo>
                  <a:cubicBezTo>
                    <a:pt x="10948" y="497"/>
                    <a:pt x="10949" y="497"/>
                    <a:pt x="10950" y="497"/>
                  </a:cubicBezTo>
                  <a:cubicBezTo>
                    <a:pt x="11202" y="497"/>
                    <a:pt x="11201" y="103"/>
                    <a:pt x="10947" y="103"/>
                  </a:cubicBezTo>
                  <a:cubicBezTo>
                    <a:pt x="10642" y="102"/>
                    <a:pt x="10336" y="102"/>
                    <a:pt x="10031" y="102"/>
                  </a:cubicBezTo>
                  <a:cubicBezTo>
                    <a:pt x="8667" y="102"/>
                    <a:pt x="7301" y="112"/>
                    <a:pt x="5936" y="112"/>
                  </a:cubicBezTo>
                  <a:cubicBezTo>
                    <a:pt x="4039" y="112"/>
                    <a:pt x="2143" y="92"/>
                    <a:pt x="252" y="0"/>
                  </a:cubicBezTo>
                  <a:cubicBezTo>
                    <a:pt x="248" y="0"/>
                    <a:pt x="244"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8448963" y="826025"/>
              <a:ext cx="177700" cy="149975"/>
            </a:xfrm>
            <a:custGeom>
              <a:avLst/>
              <a:gdLst/>
              <a:ahLst/>
              <a:cxnLst/>
              <a:rect l="l" t="t" r="r" b="b"/>
              <a:pathLst>
                <a:path w="7108" h="5999" extrusionOk="0">
                  <a:moveTo>
                    <a:pt x="803" y="0"/>
                  </a:moveTo>
                  <a:cubicBezTo>
                    <a:pt x="620" y="0"/>
                    <a:pt x="436" y="8"/>
                    <a:pt x="252" y="22"/>
                  </a:cubicBezTo>
                  <a:cubicBezTo>
                    <a:pt x="7" y="42"/>
                    <a:pt x="0" y="417"/>
                    <a:pt x="233" y="417"/>
                  </a:cubicBezTo>
                  <a:cubicBezTo>
                    <a:pt x="239" y="417"/>
                    <a:pt x="245" y="416"/>
                    <a:pt x="252" y="416"/>
                  </a:cubicBezTo>
                  <a:cubicBezTo>
                    <a:pt x="429" y="402"/>
                    <a:pt x="606" y="395"/>
                    <a:pt x="782" y="395"/>
                  </a:cubicBezTo>
                  <a:cubicBezTo>
                    <a:pt x="3853" y="395"/>
                    <a:pt x="6710" y="2494"/>
                    <a:pt x="6646" y="5808"/>
                  </a:cubicBezTo>
                  <a:cubicBezTo>
                    <a:pt x="6644" y="5935"/>
                    <a:pt x="6742" y="5998"/>
                    <a:pt x="6840" y="5998"/>
                  </a:cubicBezTo>
                  <a:cubicBezTo>
                    <a:pt x="6938" y="5998"/>
                    <a:pt x="7038" y="5935"/>
                    <a:pt x="7040" y="5808"/>
                  </a:cubicBezTo>
                  <a:cubicBezTo>
                    <a:pt x="7108" y="2300"/>
                    <a:pt x="4080" y="0"/>
                    <a:pt x="8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8424788" y="604300"/>
              <a:ext cx="302000" cy="15450"/>
            </a:xfrm>
            <a:custGeom>
              <a:avLst/>
              <a:gdLst/>
              <a:ahLst/>
              <a:cxnLst/>
              <a:rect l="l" t="t" r="r" b="b"/>
              <a:pathLst>
                <a:path w="12080" h="618" extrusionOk="0">
                  <a:moveTo>
                    <a:pt x="3928" y="0"/>
                  </a:moveTo>
                  <a:cubicBezTo>
                    <a:pt x="2703" y="0"/>
                    <a:pt x="1478" y="16"/>
                    <a:pt x="254" y="49"/>
                  </a:cubicBezTo>
                  <a:cubicBezTo>
                    <a:pt x="3" y="54"/>
                    <a:pt x="1" y="442"/>
                    <a:pt x="247" y="442"/>
                  </a:cubicBezTo>
                  <a:cubicBezTo>
                    <a:pt x="249" y="442"/>
                    <a:pt x="252" y="442"/>
                    <a:pt x="254" y="442"/>
                  </a:cubicBezTo>
                  <a:cubicBezTo>
                    <a:pt x="1479" y="410"/>
                    <a:pt x="2704" y="394"/>
                    <a:pt x="3929" y="394"/>
                  </a:cubicBezTo>
                  <a:cubicBezTo>
                    <a:pt x="6562" y="394"/>
                    <a:pt x="9195" y="468"/>
                    <a:pt x="11826" y="617"/>
                  </a:cubicBezTo>
                  <a:cubicBezTo>
                    <a:pt x="11831" y="617"/>
                    <a:pt x="11835" y="617"/>
                    <a:pt x="11840" y="617"/>
                  </a:cubicBezTo>
                  <a:cubicBezTo>
                    <a:pt x="12080" y="617"/>
                    <a:pt x="12074" y="237"/>
                    <a:pt x="11826" y="223"/>
                  </a:cubicBezTo>
                  <a:cubicBezTo>
                    <a:pt x="9195" y="75"/>
                    <a:pt x="6562" y="0"/>
                    <a:pt x="3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8446263" y="499050"/>
              <a:ext cx="283625" cy="331225"/>
            </a:xfrm>
            <a:custGeom>
              <a:avLst/>
              <a:gdLst/>
              <a:ahLst/>
              <a:cxnLst/>
              <a:rect l="l" t="t" r="r" b="b"/>
              <a:pathLst>
                <a:path w="11345" h="13249" extrusionOk="0">
                  <a:moveTo>
                    <a:pt x="6602" y="0"/>
                  </a:moveTo>
                  <a:cubicBezTo>
                    <a:pt x="4968" y="0"/>
                    <a:pt x="4608" y="2388"/>
                    <a:pt x="4325" y="3606"/>
                  </a:cubicBezTo>
                  <a:cubicBezTo>
                    <a:pt x="3747" y="6097"/>
                    <a:pt x="2968" y="9081"/>
                    <a:pt x="218" y="9943"/>
                  </a:cubicBezTo>
                  <a:cubicBezTo>
                    <a:pt x="1" y="10010"/>
                    <a:pt x="66" y="10331"/>
                    <a:pt x="263" y="10331"/>
                  </a:cubicBezTo>
                  <a:cubicBezTo>
                    <a:pt x="282" y="10331"/>
                    <a:pt x="303" y="10328"/>
                    <a:pt x="325" y="10321"/>
                  </a:cubicBezTo>
                  <a:cubicBezTo>
                    <a:pt x="2112" y="9761"/>
                    <a:pt x="3267" y="8245"/>
                    <a:pt x="3917" y="6548"/>
                  </a:cubicBezTo>
                  <a:cubicBezTo>
                    <a:pt x="4352" y="5411"/>
                    <a:pt x="4581" y="4210"/>
                    <a:pt x="4868" y="3030"/>
                  </a:cubicBezTo>
                  <a:cubicBezTo>
                    <a:pt x="5014" y="2422"/>
                    <a:pt x="5142" y="1761"/>
                    <a:pt x="5456" y="1211"/>
                  </a:cubicBezTo>
                  <a:cubicBezTo>
                    <a:pt x="5751" y="694"/>
                    <a:pt x="6199" y="451"/>
                    <a:pt x="6659" y="451"/>
                  </a:cubicBezTo>
                  <a:cubicBezTo>
                    <a:pt x="7111" y="451"/>
                    <a:pt x="7575" y="685"/>
                    <a:pt x="7920" y="1125"/>
                  </a:cubicBezTo>
                  <a:cubicBezTo>
                    <a:pt x="8766" y="2206"/>
                    <a:pt x="8800" y="3916"/>
                    <a:pt x="8813" y="5226"/>
                  </a:cubicBezTo>
                  <a:cubicBezTo>
                    <a:pt x="8827" y="6552"/>
                    <a:pt x="8716" y="7876"/>
                    <a:pt x="8757" y="9203"/>
                  </a:cubicBezTo>
                  <a:cubicBezTo>
                    <a:pt x="8807" y="10825"/>
                    <a:pt x="9085" y="13064"/>
                    <a:pt x="11092" y="13247"/>
                  </a:cubicBezTo>
                  <a:cubicBezTo>
                    <a:pt x="11099" y="13248"/>
                    <a:pt x="11106" y="13248"/>
                    <a:pt x="11113" y="13248"/>
                  </a:cubicBezTo>
                  <a:cubicBezTo>
                    <a:pt x="11345" y="13248"/>
                    <a:pt x="11335" y="12876"/>
                    <a:pt x="11092" y="12854"/>
                  </a:cubicBezTo>
                  <a:cubicBezTo>
                    <a:pt x="8176" y="12590"/>
                    <a:pt x="9257" y="6795"/>
                    <a:pt x="9199" y="4868"/>
                  </a:cubicBezTo>
                  <a:cubicBezTo>
                    <a:pt x="9151" y="3268"/>
                    <a:pt x="8958" y="375"/>
                    <a:pt x="6919" y="28"/>
                  </a:cubicBezTo>
                  <a:cubicBezTo>
                    <a:pt x="6808" y="9"/>
                    <a:pt x="6703" y="0"/>
                    <a:pt x="66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8663838" y="448100"/>
              <a:ext cx="30925" cy="58025"/>
            </a:xfrm>
            <a:custGeom>
              <a:avLst/>
              <a:gdLst/>
              <a:ahLst/>
              <a:cxnLst/>
              <a:rect l="l" t="t" r="r" b="b"/>
              <a:pathLst>
                <a:path w="1237" h="2321" extrusionOk="0">
                  <a:moveTo>
                    <a:pt x="998" y="1"/>
                  </a:moveTo>
                  <a:cubicBezTo>
                    <a:pt x="919" y="1"/>
                    <a:pt x="838" y="41"/>
                    <a:pt x="803" y="134"/>
                  </a:cubicBezTo>
                  <a:lnTo>
                    <a:pt x="56" y="2082"/>
                  </a:lnTo>
                  <a:cubicBezTo>
                    <a:pt x="1" y="2225"/>
                    <a:pt x="119" y="2320"/>
                    <a:pt x="241" y="2320"/>
                  </a:cubicBezTo>
                  <a:cubicBezTo>
                    <a:pt x="320" y="2320"/>
                    <a:pt x="400" y="2280"/>
                    <a:pt x="435" y="2188"/>
                  </a:cubicBezTo>
                  <a:lnTo>
                    <a:pt x="1182" y="240"/>
                  </a:lnTo>
                  <a:cubicBezTo>
                    <a:pt x="1237" y="95"/>
                    <a:pt x="1119"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8682988" y="448025"/>
              <a:ext cx="28125" cy="57950"/>
            </a:xfrm>
            <a:custGeom>
              <a:avLst/>
              <a:gdLst/>
              <a:ahLst/>
              <a:cxnLst/>
              <a:rect l="l" t="t" r="r" b="b"/>
              <a:pathLst>
                <a:path w="1125" h="2318" extrusionOk="0">
                  <a:moveTo>
                    <a:pt x="240" y="0"/>
                  </a:moveTo>
                  <a:cubicBezTo>
                    <a:pt x="118" y="0"/>
                    <a:pt x="0" y="94"/>
                    <a:pt x="58" y="237"/>
                  </a:cubicBezTo>
                  <a:cubicBezTo>
                    <a:pt x="313" y="873"/>
                    <a:pt x="528" y="1518"/>
                    <a:pt x="705" y="2178"/>
                  </a:cubicBezTo>
                  <a:cubicBezTo>
                    <a:pt x="732" y="2276"/>
                    <a:pt x="807" y="2318"/>
                    <a:pt x="885" y="2318"/>
                  </a:cubicBezTo>
                  <a:cubicBezTo>
                    <a:pt x="1003" y="2318"/>
                    <a:pt x="1124" y="2221"/>
                    <a:pt x="1085" y="2072"/>
                  </a:cubicBezTo>
                  <a:cubicBezTo>
                    <a:pt x="907" y="1412"/>
                    <a:pt x="692" y="767"/>
                    <a:pt x="438" y="131"/>
                  </a:cubicBezTo>
                  <a:cubicBezTo>
                    <a:pt x="401" y="40"/>
                    <a:pt x="319"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72563" y="480825"/>
              <a:ext cx="33400" cy="9850"/>
            </a:xfrm>
            <a:custGeom>
              <a:avLst/>
              <a:gdLst/>
              <a:ahLst/>
              <a:cxnLst/>
              <a:rect l="l" t="t" r="r" b="b"/>
              <a:pathLst>
                <a:path w="1336" h="394" extrusionOk="0">
                  <a:moveTo>
                    <a:pt x="253" y="0"/>
                  </a:moveTo>
                  <a:cubicBezTo>
                    <a:pt x="0" y="0"/>
                    <a:pt x="0" y="394"/>
                    <a:pt x="253" y="394"/>
                  </a:cubicBezTo>
                  <a:lnTo>
                    <a:pt x="1081" y="394"/>
                  </a:lnTo>
                  <a:cubicBezTo>
                    <a:pt x="1336" y="394"/>
                    <a:pt x="1336"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8526863" y="715450"/>
              <a:ext cx="33875" cy="54525"/>
            </a:xfrm>
            <a:custGeom>
              <a:avLst/>
              <a:gdLst/>
              <a:ahLst/>
              <a:cxnLst/>
              <a:rect l="l" t="t" r="r" b="b"/>
              <a:pathLst>
                <a:path w="1355" h="2181" extrusionOk="0">
                  <a:moveTo>
                    <a:pt x="1013" y="1"/>
                  </a:moveTo>
                  <a:cubicBezTo>
                    <a:pt x="998" y="1"/>
                    <a:pt x="983" y="3"/>
                    <a:pt x="967" y="6"/>
                  </a:cubicBezTo>
                  <a:cubicBezTo>
                    <a:pt x="417" y="128"/>
                    <a:pt x="0" y="647"/>
                    <a:pt x="72" y="1221"/>
                  </a:cubicBezTo>
                  <a:cubicBezTo>
                    <a:pt x="141" y="1754"/>
                    <a:pt x="593" y="2119"/>
                    <a:pt x="1104" y="2179"/>
                  </a:cubicBezTo>
                  <a:cubicBezTo>
                    <a:pt x="1113" y="2180"/>
                    <a:pt x="1122" y="2181"/>
                    <a:pt x="1130" y="2181"/>
                  </a:cubicBezTo>
                  <a:cubicBezTo>
                    <a:pt x="1354" y="2181"/>
                    <a:pt x="1344" y="1813"/>
                    <a:pt x="1104" y="1785"/>
                  </a:cubicBezTo>
                  <a:cubicBezTo>
                    <a:pt x="272" y="1687"/>
                    <a:pt x="285" y="561"/>
                    <a:pt x="1071" y="387"/>
                  </a:cubicBezTo>
                  <a:cubicBezTo>
                    <a:pt x="1303" y="336"/>
                    <a:pt x="1228" y="1"/>
                    <a:pt x="1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9"/>
            <p:cNvSpPr/>
            <p:nvPr/>
          </p:nvSpPr>
          <p:spPr>
            <a:xfrm>
              <a:off x="8641013" y="884050"/>
              <a:ext cx="34525" cy="53700"/>
            </a:xfrm>
            <a:custGeom>
              <a:avLst/>
              <a:gdLst/>
              <a:ahLst/>
              <a:cxnLst/>
              <a:rect l="l" t="t" r="r" b="b"/>
              <a:pathLst>
                <a:path w="1381" h="2148" extrusionOk="0">
                  <a:moveTo>
                    <a:pt x="451" y="396"/>
                  </a:moveTo>
                  <a:cubicBezTo>
                    <a:pt x="771" y="396"/>
                    <a:pt x="984" y="723"/>
                    <a:pt x="913" y="1065"/>
                  </a:cubicBezTo>
                  <a:cubicBezTo>
                    <a:pt x="856" y="1339"/>
                    <a:pt x="659" y="1530"/>
                    <a:pt x="425" y="1656"/>
                  </a:cubicBezTo>
                  <a:lnTo>
                    <a:pt x="425" y="1656"/>
                  </a:lnTo>
                  <a:cubicBezTo>
                    <a:pt x="406" y="1237"/>
                    <a:pt x="397" y="819"/>
                    <a:pt x="397" y="399"/>
                  </a:cubicBezTo>
                  <a:lnTo>
                    <a:pt x="397" y="399"/>
                  </a:lnTo>
                  <a:cubicBezTo>
                    <a:pt x="415" y="397"/>
                    <a:pt x="433" y="396"/>
                    <a:pt x="451" y="396"/>
                  </a:cubicBezTo>
                  <a:close/>
                  <a:moveTo>
                    <a:pt x="446" y="0"/>
                  </a:moveTo>
                  <a:cubicBezTo>
                    <a:pt x="351" y="0"/>
                    <a:pt x="254" y="16"/>
                    <a:pt x="158" y="52"/>
                  </a:cubicBezTo>
                  <a:cubicBezTo>
                    <a:pt x="97" y="74"/>
                    <a:pt x="59" y="116"/>
                    <a:pt x="39" y="164"/>
                  </a:cubicBezTo>
                  <a:lnTo>
                    <a:pt x="39" y="164"/>
                  </a:lnTo>
                  <a:cubicBezTo>
                    <a:pt x="18" y="194"/>
                    <a:pt x="5" y="231"/>
                    <a:pt x="5" y="276"/>
                  </a:cubicBezTo>
                  <a:cubicBezTo>
                    <a:pt x="1" y="835"/>
                    <a:pt x="15" y="1392"/>
                    <a:pt x="48" y="1949"/>
                  </a:cubicBezTo>
                  <a:cubicBezTo>
                    <a:pt x="54" y="2048"/>
                    <a:pt x="138" y="2147"/>
                    <a:pt x="240" y="2147"/>
                  </a:cubicBezTo>
                  <a:cubicBezTo>
                    <a:pt x="258" y="2147"/>
                    <a:pt x="277" y="2144"/>
                    <a:pt x="296" y="2137"/>
                  </a:cubicBezTo>
                  <a:cubicBezTo>
                    <a:pt x="873" y="1936"/>
                    <a:pt x="1381" y="1468"/>
                    <a:pt x="1315" y="808"/>
                  </a:cubicBezTo>
                  <a:cubicBezTo>
                    <a:pt x="1269" y="348"/>
                    <a:pt x="881" y="0"/>
                    <a:pt x="4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8444063" y="829325"/>
              <a:ext cx="63075" cy="49450"/>
            </a:xfrm>
            <a:custGeom>
              <a:avLst/>
              <a:gdLst/>
              <a:ahLst/>
              <a:cxnLst/>
              <a:rect l="l" t="t" r="r" b="b"/>
              <a:pathLst>
                <a:path w="2523" h="1978" extrusionOk="0">
                  <a:moveTo>
                    <a:pt x="2227" y="0"/>
                  </a:moveTo>
                  <a:cubicBezTo>
                    <a:pt x="2197" y="0"/>
                    <a:pt x="2165" y="8"/>
                    <a:pt x="2133" y="25"/>
                  </a:cubicBezTo>
                  <a:cubicBezTo>
                    <a:pt x="1378" y="424"/>
                    <a:pt x="965" y="1242"/>
                    <a:pt x="197" y="1615"/>
                  </a:cubicBezTo>
                  <a:cubicBezTo>
                    <a:pt x="0" y="1710"/>
                    <a:pt x="123" y="1977"/>
                    <a:pt x="306" y="1977"/>
                  </a:cubicBezTo>
                  <a:cubicBezTo>
                    <a:pt x="335" y="1977"/>
                    <a:pt x="365" y="1971"/>
                    <a:pt x="396" y="1956"/>
                  </a:cubicBezTo>
                  <a:cubicBezTo>
                    <a:pt x="1169" y="1579"/>
                    <a:pt x="1579" y="762"/>
                    <a:pt x="2332" y="364"/>
                  </a:cubicBezTo>
                  <a:cubicBezTo>
                    <a:pt x="2523" y="264"/>
                    <a:pt x="2406" y="0"/>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8443438" y="840675"/>
              <a:ext cx="96875" cy="78400"/>
            </a:xfrm>
            <a:custGeom>
              <a:avLst/>
              <a:gdLst/>
              <a:ahLst/>
              <a:cxnLst/>
              <a:rect l="l" t="t" r="r" b="b"/>
              <a:pathLst>
                <a:path w="3875" h="3136" extrusionOk="0">
                  <a:moveTo>
                    <a:pt x="3573" y="1"/>
                  </a:moveTo>
                  <a:cubicBezTo>
                    <a:pt x="3530" y="1"/>
                    <a:pt x="3484" y="15"/>
                    <a:pt x="3443" y="50"/>
                  </a:cubicBezTo>
                  <a:cubicBezTo>
                    <a:pt x="2349" y="974"/>
                    <a:pt x="1254" y="1894"/>
                    <a:pt x="154" y="2807"/>
                  </a:cubicBezTo>
                  <a:cubicBezTo>
                    <a:pt x="0" y="2936"/>
                    <a:pt x="142" y="3135"/>
                    <a:pt x="303" y="3135"/>
                  </a:cubicBezTo>
                  <a:cubicBezTo>
                    <a:pt x="347" y="3135"/>
                    <a:pt x="392" y="3121"/>
                    <a:pt x="433" y="3087"/>
                  </a:cubicBezTo>
                  <a:cubicBezTo>
                    <a:pt x="1534" y="2173"/>
                    <a:pt x="2629" y="1253"/>
                    <a:pt x="3722" y="329"/>
                  </a:cubicBezTo>
                  <a:cubicBezTo>
                    <a:pt x="3874" y="200"/>
                    <a:pt x="3734"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8444813" y="857850"/>
              <a:ext cx="126525" cy="103125"/>
            </a:xfrm>
            <a:custGeom>
              <a:avLst/>
              <a:gdLst/>
              <a:ahLst/>
              <a:cxnLst/>
              <a:rect l="l" t="t" r="r" b="b"/>
              <a:pathLst>
                <a:path w="5061" h="4125" extrusionOk="0">
                  <a:moveTo>
                    <a:pt x="4763" y="0"/>
                  </a:moveTo>
                  <a:cubicBezTo>
                    <a:pt x="4720" y="0"/>
                    <a:pt x="4674" y="15"/>
                    <a:pt x="4634" y="52"/>
                  </a:cubicBezTo>
                  <a:cubicBezTo>
                    <a:pt x="3186" y="1355"/>
                    <a:pt x="1695" y="2604"/>
                    <a:pt x="160" y="3801"/>
                  </a:cubicBezTo>
                  <a:cubicBezTo>
                    <a:pt x="1" y="3925"/>
                    <a:pt x="145" y="4125"/>
                    <a:pt x="311" y="4125"/>
                  </a:cubicBezTo>
                  <a:cubicBezTo>
                    <a:pt x="354" y="4125"/>
                    <a:pt x="398" y="4112"/>
                    <a:pt x="439" y="4080"/>
                  </a:cubicBezTo>
                  <a:cubicBezTo>
                    <a:pt x="1974" y="2883"/>
                    <a:pt x="3465" y="1634"/>
                    <a:pt x="4913" y="331"/>
                  </a:cubicBezTo>
                  <a:cubicBezTo>
                    <a:pt x="5061" y="199"/>
                    <a:pt x="4921" y="0"/>
                    <a:pt x="47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8489038" y="891325"/>
              <a:ext cx="112675" cy="87150"/>
            </a:xfrm>
            <a:custGeom>
              <a:avLst/>
              <a:gdLst/>
              <a:ahLst/>
              <a:cxnLst/>
              <a:rect l="l" t="t" r="r" b="b"/>
              <a:pathLst>
                <a:path w="4507" h="3486" extrusionOk="0">
                  <a:moveTo>
                    <a:pt x="4199" y="1"/>
                  </a:moveTo>
                  <a:cubicBezTo>
                    <a:pt x="4156" y="1"/>
                    <a:pt x="4111" y="14"/>
                    <a:pt x="4070" y="47"/>
                  </a:cubicBezTo>
                  <a:cubicBezTo>
                    <a:pt x="2780" y="1081"/>
                    <a:pt x="1477" y="2101"/>
                    <a:pt x="165" y="3106"/>
                  </a:cubicBezTo>
                  <a:cubicBezTo>
                    <a:pt x="1" y="3231"/>
                    <a:pt x="104" y="3486"/>
                    <a:pt x="258" y="3486"/>
                  </a:cubicBezTo>
                  <a:cubicBezTo>
                    <a:pt x="291" y="3486"/>
                    <a:pt x="327" y="3474"/>
                    <a:pt x="362" y="3447"/>
                  </a:cubicBezTo>
                  <a:cubicBezTo>
                    <a:pt x="1704" y="2421"/>
                    <a:pt x="3032" y="1381"/>
                    <a:pt x="4349" y="326"/>
                  </a:cubicBezTo>
                  <a:cubicBezTo>
                    <a:pt x="4507" y="199"/>
                    <a:pt x="4364"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9"/>
            <p:cNvSpPr/>
            <p:nvPr/>
          </p:nvSpPr>
          <p:spPr>
            <a:xfrm>
              <a:off x="8553613" y="932125"/>
              <a:ext cx="63850" cy="47450"/>
            </a:xfrm>
            <a:custGeom>
              <a:avLst/>
              <a:gdLst/>
              <a:ahLst/>
              <a:cxnLst/>
              <a:rect l="l" t="t" r="r" b="b"/>
              <a:pathLst>
                <a:path w="2554" h="1898" extrusionOk="0">
                  <a:moveTo>
                    <a:pt x="2259" y="1"/>
                  </a:moveTo>
                  <a:cubicBezTo>
                    <a:pt x="2215" y="1"/>
                    <a:pt x="2170" y="17"/>
                    <a:pt x="2128" y="54"/>
                  </a:cubicBezTo>
                  <a:cubicBezTo>
                    <a:pt x="1523" y="605"/>
                    <a:pt x="874" y="1093"/>
                    <a:pt x="180" y="1524"/>
                  </a:cubicBezTo>
                  <a:cubicBezTo>
                    <a:pt x="1" y="1637"/>
                    <a:pt x="111" y="1897"/>
                    <a:pt x="280" y="1897"/>
                  </a:cubicBezTo>
                  <a:cubicBezTo>
                    <a:pt x="312" y="1897"/>
                    <a:pt x="346" y="1888"/>
                    <a:pt x="380" y="1866"/>
                  </a:cubicBezTo>
                  <a:cubicBezTo>
                    <a:pt x="1103" y="1417"/>
                    <a:pt x="1779" y="906"/>
                    <a:pt x="2407" y="333"/>
                  </a:cubicBezTo>
                  <a:cubicBezTo>
                    <a:pt x="2554" y="199"/>
                    <a:pt x="2416" y="1"/>
                    <a:pt x="2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9"/>
          <p:cNvGrpSpPr/>
          <p:nvPr/>
        </p:nvGrpSpPr>
        <p:grpSpPr>
          <a:xfrm>
            <a:off x="7188939" y="2184081"/>
            <a:ext cx="1998575" cy="280375"/>
            <a:chOff x="7239450" y="2244338"/>
            <a:chExt cx="1998575" cy="280375"/>
          </a:xfrm>
        </p:grpSpPr>
        <p:sp>
          <p:nvSpPr>
            <p:cNvPr id="1334" name="Google Shape;1334;p39"/>
            <p:cNvSpPr/>
            <p:nvPr/>
          </p:nvSpPr>
          <p:spPr>
            <a:xfrm>
              <a:off x="7239450" y="2354313"/>
              <a:ext cx="111500" cy="105125"/>
            </a:xfrm>
            <a:custGeom>
              <a:avLst/>
              <a:gdLst/>
              <a:ahLst/>
              <a:cxnLst/>
              <a:rect l="l" t="t" r="r" b="b"/>
              <a:pathLst>
                <a:path w="4460" h="4205" extrusionOk="0">
                  <a:moveTo>
                    <a:pt x="288" y="1"/>
                  </a:moveTo>
                  <a:cubicBezTo>
                    <a:pt x="136" y="1"/>
                    <a:pt x="1" y="198"/>
                    <a:pt x="140" y="337"/>
                  </a:cubicBezTo>
                  <a:cubicBezTo>
                    <a:pt x="1442" y="1607"/>
                    <a:pt x="2743" y="2878"/>
                    <a:pt x="4041" y="4148"/>
                  </a:cubicBezTo>
                  <a:cubicBezTo>
                    <a:pt x="4082" y="4188"/>
                    <a:pt x="4128" y="4205"/>
                    <a:pt x="4172" y="4205"/>
                  </a:cubicBezTo>
                  <a:cubicBezTo>
                    <a:pt x="4324" y="4205"/>
                    <a:pt x="4460" y="4007"/>
                    <a:pt x="4320" y="3868"/>
                  </a:cubicBezTo>
                  <a:cubicBezTo>
                    <a:pt x="3019" y="2599"/>
                    <a:pt x="1719" y="1328"/>
                    <a:pt x="419" y="58"/>
                  </a:cubicBezTo>
                  <a:cubicBezTo>
                    <a:pt x="378" y="18"/>
                    <a:pt x="332"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7246750" y="2348488"/>
              <a:ext cx="95775" cy="108250"/>
            </a:xfrm>
            <a:custGeom>
              <a:avLst/>
              <a:gdLst/>
              <a:ahLst/>
              <a:cxnLst/>
              <a:rect l="l" t="t" r="r" b="b"/>
              <a:pathLst>
                <a:path w="3831" h="4330" extrusionOk="0">
                  <a:moveTo>
                    <a:pt x="3557" y="0"/>
                  </a:moveTo>
                  <a:cubicBezTo>
                    <a:pt x="3513" y="0"/>
                    <a:pt x="3467" y="20"/>
                    <a:pt x="3429" y="66"/>
                  </a:cubicBezTo>
                  <a:cubicBezTo>
                    <a:pt x="2326" y="1373"/>
                    <a:pt x="1224" y="2679"/>
                    <a:pt x="125" y="3986"/>
                  </a:cubicBezTo>
                  <a:cubicBezTo>
                    <a:pt x="0" y="4133"/>
                    <a:pt x="132" y="4330"/>
                    <a:pt x="274" y="4330"/>
                  </a:cubicBezTo>
                  <a:cubicBezTo>
                    <a:pt x="319" y="4330"/>
                    <a:pt x="365" y="4311"/>
                    <a:pt x="404" y="4265"/>
                  </a:cubicBezTo>
                  <a:cubicBezTo>
                    <a:pt x="1506" y="2958"/>
                    <a:pt x="2608" y="1652"/>
                    <a:pt x="3708" y="345"/>
                  </a:cubicBezTo>
                  <a:cubicBezTo>
                    <a:pt x="3831" y="198"/>
                    <a:pt x="3699" y="0"/>
                    <a:pt x="3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7402400" y="2441288"/>
              <a:ext cx="71075" cy="74625"/>
            </a:xfrm>
            <a:custGeom>
              <a:avLst/>
              <a:gdLst/>
              <a:ahLst/>
              <a:cxnLst/>
              <a:rect l="l" t="t" r="r" b="b"/>
              <a:pathLst>
                <a:path w="2843" h="2985" extrusionOk="0">
                  <a:moveTo>
                    <a:pt x="655" y="0"/>
                  </a:moveTo>
                  <a:cubicBezTo>
                    <a:pt x="467" y="0"/>
                    <a:pt x="283" y="71"/>
                    <a:pt x="130" y="239"/>
                  </a:cubicBezTo>
                  <a:cubicBezTo>
                    <a:pt x="1" y="382"/>
                    <a:pt x="133" y="579"/>
                    <a:pt x="279" y="579"/>
                  </a:cubicBezTo>
                  <a:cubicBezTo>
                    <a:pt x="323" y="579"/>
                    <a:pt x="369" y="561"/>
                    <a:pt x="409" y="517"/>
                  </a:cubicBezTo>
                  <a:cubicBezTo>
                    <a:pt x="488" y="430"/>
                    <a:pt x="579" y="395"/>
                    <a:pt x="672" y="395"/>
                  </a:cubicBezTo>
                  <a:cubicBezTo>
                    <a:pt x="812" y="395"/>
                    <a:pt x="955" y="475"/>
                    <a:pt x="1068" y="587"/>
                  </a:cubicBezTo>
                  <a:cubicBezTo>
                    <a:pt x="1272" y="787"/>
                    <a:pt x="1315" y="1035"/>
                    <a:pt x="1224" y="1300"/>
                  </a:cubicBezTo>
                  <a:cubicBezTo>
                    <a:pt x="1059" y="1772"/>
                    <a:pt x="570" y="2084"/>
                    <a:pt x="172" y="2344"/>
                  </a:cubicBezTo>
                  <a:cubicBezTo>
                    <a:pt x="61" y="2417"/>
                    <a:pt x="27" y="2618"/>
                    <a:pt x="172" y="2684"/>
                  </a:cubicBezTo>
                  <a:cubicBezTo>
                    <a:pt x="619" y="2882"/>
                    <a:pt x="1082" y="2984"/>
                    <a:pt x="1549" y="2984"/>
                  </a:cubicBezTo>
                  <a:cubicBezTo>
                    <a:pt x="1908" y="2984"/>
                    <a:pt x="2270" y="2924"/>
                    <a:pt x="2628" y="2800"/>
                  </a:cubicBezTo>
                  <a:cubicBezTo>
                    <a:pt x="2842" y="2725"/>
                    <a:pt x="2781" y="2409"/>
                    <a:pt x="2591" y="2409"/>
                  </a:cubicBezTo>
                  <a:cubicBezTo>
                    <a:pt x="2570" y="2409"/>
                    <a:pt x="2547" y="2412"/>
                    <a:pt x="2524" y="2421"/>
                  </a:cubicBezTo>
                  <a:cubicBezTo>
                    <a:pt x="2195" y="2534"/>
                    <a:pt x="1861" y="2591"/>
                    <a:pt x="1530" y="2591"/>
                  </a:cubicBezTo>
                  <a:cubicBezTo>
                    <a:pt x="1248" y="2591"/>
                    <a:pt x="967" y="2550"/>
                    <a:pt x="692" y="2464"/>
                  </a:cubicBezTo>
                  <a:lnTo>
                    <a:pt x="692" y="2464"/>
                  </a:lnTo>
                  <a:cubicBezTo>
                    <a:pt x="1253" y="2056"/>
                    <a:pt x="1858" y="1466"/>
                    <a:pt x="1625" y="749"/>
                  </a:cubicBezTo>
                  <a:cubicBezTo>
                    <a:pt x="1492" y="341"/>
                    <a:pt x="1066"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7548150" y="2356663"/>
              <a:ext cx="16075" cy="103275"/>
            </a:xfrm>
            <a:custGeom>
              <a:avLst/>
              <a:gdLst/>
              <a:ahLst/>
              <a:cxnLst/>
              <a:rect l="l" t="t" r="r" b="b"/>
              <a:pathLst>
                <a:path w="643" h="4131" extrusionOk="0">
                  <a:moveTo>
                    <a:pt x="331" y="0"/>
                  </a:moveTo>
                  <a:cubicBezTo>
                    <a:pt x="232" y="0"/>
                    <a:pt x="128" y="63"/>
                    <a:pt x="116" y="189"/>
                  </a:cubicBezTo>
                  <a:cubicBezTo>
                    <a:pt x="0" y="1464"/>
                    <a:pt x="45" y="2722"/>
                    <a:pt x="240" y="3988"/>
                  </a:cubicBezTo>
                  <a:cubicBezTo>
                    <a:pt x="255" y="4087"/>
                    <a:pt x="325" y="4130"/>
                    <a:pt x="401" y="4130"/>
                  </a:cubicBezTo>
                  <a:cubicBezTo>
                    <a:pt x="515" y="4130"/>
                    <a:pt x="643" y="4032"/>
                    <a:pt x="619" y="3882"/>
                  </a:cubicBezTo>
                  <a:cubicBezTo>
                    <a:pt x="430" y="2652"/>
                    <a:pt x="397" y="1427"/>
                    <a:pt x="510" y="189"/>
                  </a:cubicBezTo>
                  <a:cubicBezTo>
                    <a:pt x="521" y="63"/>
                    <a:pt x="429" y="0"/>
                    <a:pt x="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7517900" y="2392488"/>
              <a:ext cx="74875" cy="10775"/>
            </a:xfrm>
            <a:custGeom>
              <a:avLst/>
              <a:gdLst/>
              <a:ahLst/>
              <a:cxnLst/>
              <a:rect l="l" t="t" r="r" b="b"/>
              <a:pathLst>
                <a:path w="2995" h="431" extrusionOk="0">
                  <a:moveTo>
                    <a:pt x="2742" y="1"/>
                  </a:moveTo>
                  <a:cubicBezTo>
                    <a:pt x="2741" y="1"/>
                    <a:pt x="2740" y="1"/>
                    <a:pt x="2739" y="1"/>
                  </a:cubicBezTo>
                  <a:cubicBezTo>
                    <a:pt x="1912" y="14"/>
                    <a:pt x="1082" y="24"/>
                    <a:pt x="253" y="37"/>
                  </a:cubicBezTo>
                  <a:cubicBezTo>
                    <a:pt x="2" y="41"/>
                    <a:pt x="1" y="430"/>
                    <a:pt x="249" y="430"/>
                  </a:cubicBezTo>
                  <a:cubicBezTo>
                    <a:pt x="250" y="430"/>
                    <a:pt x="251" y="430"/>
                    <a:pt x="253" y="430"/>
                  </a:cubicBezTo>
                  <a:cubicBezTo>
                    <a:pt x="1082" y="418"/>
                    <a:pt x="1912" y="407"/>
                    <a:pt x="2739" y="395"/>
                  </a:cubicBezTo>
                  <a:cubicBezTo>
                    <a:pt x="2993" y="392"/>
                    <a:pt x="2994" y="1"/>
                    <a:pt x="2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7398950" y="2256913"/>
              <a:ext cx="75575" cy="84675"/>
            </a:xfrm>
            <a:custGeom>
              <a:avLst/>
              <a:gdLst/>
              <a:ahLst/>
              <a:cxnLst/>
              <a:rect l="l" t="t" r="r" b="b"/>
              <a:pathLst>
                <a:path w="3023" h="3387" extrusionOk="0">
                  <a:moveTo>
                    <a:pt x="2003" y="0"/>
                  </a:moveTo>
                  <a:cubicBezTo>
                    <a:pt x="1943" y="0"/>
                    <a:pt x="1882" y="25"/>
                    <a:pt x="1838" y="86"/>
                  </a:cubicBezTo>
                  <a:cubicBezTo>
                    <a:pt x="1253" y="899"/>
                    <a:pt x="667" y="1709"/>
                    <a:pt x="82" y="2522"/>
                  </a:cubicBezTo>
                  <a:cubicBezTo>
                    <a:pt x="0" y="2634"/>
                    <a:pt x="93" y="2768"/>
                    <a:pt x="201" y="2811"/>
                  </a:cubicBezTo>
                  <a:cubicBezTo>
                    <a:pt x="1031" y="3135"/>
                    <a:pt x="1883" y="3321"/>
                    <a:pt x="2770" y="3385"/>
                  </a:cubicBezTo>
                  <a:cubicBezTo>
                    <a:pt x="2776" y="3386"/>
                    <a:pt x="2782" y="3386"/>
                    <a:pt x="2787" y="3386"/>
                  </a:cubicBezTo>
                  <a:cubicBezTo>
                    <a:pt x="3022" y="3386"/>
                    <a:pt x="3017" y="3010"/>
                    <a:pt x="2770" y="2992"/>
                  </a:cubicBezTo>
                  <a:cubicBezTo>
                    <a:pt x="2009" y="2938"/>
                    <a:pt x="1278" y="2781"/>
                    <a:pt x="564" y="2528"/>
                  </a:cubicBezTo>
                  <a:lnTo>
                    <a:pt x="564" y="2528"/>
                  </a:lnTo>
                  <a:cubicBezTo>
                    <a:pt x="1103" y="1780"/>
                    <a:pt x="1642" y="1034"/>
                    <a:pt x="2179" y="286"/>
                  </a:cubicBezTo>
                  <a:cubicBezTo>
                    <a:pt x="2283" y="140"/>
                    <a:pt x="2145" y="0"/>
                    <a:pt x="20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7460000" y="2299488"/>
              <a:ext cx="20025" cy="91500"/>
            </a:xfrm>
            <a:custGeom>
              <a:avLst/>
              <a:gdLst/>
              <a:ahLst/>
              <a:cxnLst/>
              <a:rect l="l" t="t" r="r" b="b"/>
              <a:pathLst>
                <a:path w="801" h="3660" extrusionOk="0">
                  <a:moveTo>
                    <a:pt x="494" y="0"/>
                  </a:moveTo>
                  <a:cubicBezTo>
                    <a:pt x="379" y="0"/>
                    <a:pt x="257" y="68"/>
                    <a:pt x="178" y="215"/>
                  </a:cubicBezTo>
                  <a:cubicBezTo>
                    <a:pt x="1" y="544"/>
                    <a:pt x="122" y="1160"/>
                    <a:pt x="127" y="1519"/>
                  </a:cubicBezTo>
                  <a:lnTo>
                    <a:pt x="142" y="3469"/>
                  </a:lnTo>
                  <a:cubicBezTo>
                    <a:pt x="143" y="3596"/>
                    <a:pt x="242" y="3659"/>
                    <a:pt x="340" y="3659"/>
                  </a:cubicBezTo>
                  <a:cubicBezTo>
                    <a:pt x="439" y="3659"/>
                    <a:pt x="537" y="3596"/>
                    <a:pt x="536" y="3469"/>
                  </a:cubicBezTo>
                  <a:cubicBezTo>
                    <a:pt x="532" y="2941"/>
                    <a:pt x="527" y="2413"/>
                    <a:pt x="523" y="1887"/>
                  </a:cubicBezTo>
                  <a:lnTo>
                    <a:pt x="517" y="1157"/>
                  </a:lnTo>
                  <a:cubicBezTo>
                    <a:pt x="516" y="1035"/>
                    <a:pt x="516" y="914"/>
                    <a:pt x="514" y="792"/>
                  </a:cubicBezTo>
                  <a:cubicBezTo>
                    <a:pt x="531" y="722"/>
                    <a:pt x="534" y="656"/>
                    <a:pt x="523" y="593"/>
                  </a:cubicBezTo>
                  <a:lnTo>
                    <a:pt x="523" y="593"/>
                  </a:lnTo>
                  <a:cubicBezTo>
                    <a:pt x="544" y="593"/>
                    <a:pt x="567" y="588"/>
                    <a:pt x="592" y="579"/>
                  </a:cubicBezTo>
                  <a:cubicBezTo>
                    <a:pt x="613" y="570"/>
                    <a:pt x="635" y="562"/>
                    <a:pt x="656" y="554"/>
                  </a:cubicBezTo>
                  <a:cubicBezTo>
                    <a:pt x="738" y="521"/>
                    <a:pt x="801" y="457"/>
                    <a:pt x="801" y="364"/>
                  </a:cubicBezTo>
                  <a:cubicBezTo>
                    <a:pt x="800" y="131"/>
                    <a:pt x="654" y="0"/>
                    <a:pt x="4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7678825" y="2350288"/>
              <a:ext cx="100350" cy="97525"/>
            </a:xfrm>
            <a:custGeom>
              <a:avLst/>
              <a:gdLst/>
              <a:ahLst/>
              <a:cxnLst/>
              <a:rect l="l" t="t" r="r" b="b"/>
              <a:pathLst>
                <a:path w="4014" h="3901" extrusionOk="0">
                  <a:moveTo>
                    <a:pt x="285" y="0"/>
                  </a:moveTo>
                  <a:cubicBezTo>
                    <a:pt x="135" y="0"/>
                    <a:pt x="0" y="198"/>
                    <a:pt x="137" y="338"/>
                  </a:cubicBezTo>
                  <a:cubicBezTo>
                    <a:pt x="1291" y="1507"/>
                    <a:pt x="2444" y="2674"/>
                    <a:pt x="3599" y="3842"/>
                  </a:cubicBezTo>
                  <a:cubicBezTo>
                    <a:pt x="3640" y="3883"/>
                    <a:pt x="3685" y="3900"/>
                    <a:pt x="3730" y="3900"/>
                  </a:cubicBezTo>
                  <a:cubicBezTo>
                    <a:pt x="3880" y="3900"/>
                    <a:pt x="4014" y="3702"/>
                    <a:pt x="3878" y="3563"/>
                  </a:cubicBezTo>
                  <a:cubicBezTo>
                    <a:pt x="2723" y="2393"/>
                    <a:pt x="1570" y="1227"/>
                    <a:pt x="417" y="58"/>
                  </a:cubicBezTo>
                  <a:cubicBezTo>
                    <a:pt x="376" y="17"/>
                    <a:pt x="330" y="0"/>
                    <a:pt x="2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7666400" y="2355263"/>
              <a:ext cx="112850" cy="110325"/>
            </a:xfrm>
            <a:custGeom>
              <a:avLst/>
              <a:gdLst/>
              <a:ahLst/>
              <a:cxnLst/>
              <a:rect l="l" t="t" r="r" b="b"/>
              <a:pathLst>
                <a:path w="4514" h="4413" extrusionOk="0">
                  <a:moveTo>
                    <a:pt x="4209" y="0"/>
                  </a:moveTo>
                  <a:cubicBezTo>
                    <a:pt x="4165" y="0"/>
                    <a:pt x="4120" y="15"/>
                    <a:pt x="4079" y="48"/>
                  </a:cubicBezTo>
                  <a:cubicBezTo>
                    <a:pt x="2614" y="1241"/>
                    <a:pt x="1293" y="2582"/>
                    <a:pt x="119" y="4065"/>
                  </a:cubicBezTo>
                  <a:cubicBezTo>
                    <a:pt x="1" y="4214"/>
                    <a:pt x="132" y="4412"/>
                    <a:pt x="271" y="4412"/>
                  </a:cubicBezTo>
                  <a:cubicBezTo>
                    <a:pt x="315" y="4412"/>
                    <a:pt x="360" y="4392"/>
                    <a:pt x="398" y="4344"/>
                  </a:cubicBezTo>
                  <a:cubicBezTo>
                    <a:pt x="1571" y="2861"/>
                    <a:pt x="2890" y="1520"/>
                    <a:pt x="4358" y="328"/>
                  </a:cubicBezTo>
                  <a:cubicBezTo>
                    <a:pt x="4514" y="200"/>
                    <a:pt x="4372" y="0"/>
                    <a:pt x="42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7822075" y="2423063"/>
              <a:ext cx="84350" cy="101650"/>
            </a:xfrm>
            <a:custGeom>
              <a:avLst/>
              <a:gdLst/>
              <a:ahLst/>
              <a:cxnLst/>
              <a:rect l="l" t="t" r="r" b="b"/>
              <a:pathLst>
                <a:path w="3374" h="4066" extrusionOk="0">
                  <a:moveTo>
                    <a:pt x="1225" y="0"/>
                  </a:moveTo>
                  <a:cubicBezTo>
                    <a:pt x="1075" y="0"/>
                    <a:pt x="912" y="32"/>
                    <a:pt x="739" y="102"/>
                  </a:cubicBezTo>
                  <a:cubicBezTo>
                    <a:pt x="530" y="186"/>
                    <a:pt x="587" y="497"/>
                    <a:pt x="767" y="497"/>
                  </a:cubicBezTo>
                  <a:cubicBezTo>
                    <a:pt x="790" y="497"/>
                    <a:pt x="815" y="492"/>
                    <a:pt x="841" y="481"/>
                  </a:cubicBezTo>
                  <a:cubicBezTo>
                    <a:pt x="955" y="435"/>
                    <a:pt x="1085" y="407"/>
                    <a:pt x="1214" y="407"/>
                  </a:cubicBezTo>
                  <a:cubicBezTo>
                    <a:pt x="1456" y="407"/>
                    <a:pt x="1696" y="502"/>
                    <a:pt x="1830" y="738"/>
                  </a:cubicBezTo>
                  <a:cubicBezTo>
                    <a:pt x="2079" y="1170"/>
                    <a:pt x="1730" y="1668"/>
                    <a:pt x="1305" y="1784"/>
                  </a:cubicBezTo>
                  <a:cubicBezTo>
                    <a:pt x="1118" y="1834"/>
                    <a:pt x="1114" y="2115"/>
                    <a:pt x="1305" y="2164"/>
                  </a:cubicBezTo>
                  <a:cubicBezTo>
                    <a:pt x="1753" y="2277"/>
                    <a:pt x="2125" y="2370"/>
                    <a:pt x="2415" y="2738"/>
                  </a:cubicBezTo>
                  <a:cubicBezTo>
                    <a:pt x="2716" y="3121"/>
                    <a:pt x="2557" y="3594"/>
                    <a:pt x="2078" y="3671"/>
                  </a:cubicBezTo>
                  <a:cubicBezTo>
                    <a:pt x="2050" y="3675"/>
                    <a:pt x="2022" y="3677"/>
                    <a:pt x="1994" y="3677"/>
                  </a:cubicBezTo>
                  <a:cubicBezTo>
                    <a:pt x="1852" y="3677"/>
                    <a:pt x="1700" y="3631"/>
                    <a:pt x="1566" y="3608"/>
                  </a:cubicBezTo>
                  <a:cubicBezTo>
                    <a:pt x="1272" y="3557"/>
                    <a:pt x="990" y="3499"/>
                    <a:pt x="704" y="3499"/>
                  </a:cubicBezTo>
                  <a:cubicBezTo>
                    <a:pt x="546" y="3499"/>
                    <a:pt x="387" y="3517"/>
                    <a:pt x="224" y="3564"/>
                  </a:cubicBezTo>
                  <a:cubicBezTo>
                    <a:pt x="0" y="3627"/>
                    <a:pt x="69" y="3951"/>
                    <a:pt x="271" y="3951"/>
                  </a:cubicBezTo>
                  <a:cubicBezTo>
                    <a:pt x="289" y="3951"/>
                    <a:pt x="308" y="3949"/>
                    <a:pt x="328" y="3943"/>
                  </a:cubicBezTo>
                  <a:cubicBezTo>
                    <a:pt x="427" y="3915"/>
                    <a:pt x="534" y="3903"/>
                    <a:pt x="648" y="3903"/>
                  </a:cubicBezTo>
                  <a:cubicBezTo>
                    <a:pt x="1080" y="3903"/>
                    <a:pt x="1602" y="4065"/>
                    <a:pt x="2055" y="4065"/>
                  </a:cubicBezTo>
                  <a:cubicBezTo>
                    <a:pt x="2411" y="4065"/>
                    <a:pt x="2725" y="3965"/>
                    <a:pt x="2919" y="3609"/>
                  </a:cubicBezTo>
                  <a:cubicBezTo>
                    <a:pt x="3373" y="2777"/>
                    <a:pt x="2594" y="2219"/>
                    <a:pt x="1879" y="1936"/>
                  </a:cubicBezTo>
                  <a:lnTo>
                    <a:pt x="1879" y="1936"/>
                  </a:lnTo>
                  <a:cubicBezTo>
                    <a:pt x="2643" y="1331"/>
                    <a:pt x="2200" y="0"/>
                    <a:pt x="1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7847475" y="2272638"/>
              <a:ext cx="87225" cy="77825"/>
            </a:xfrm>
            <a:custGeom>
              <a:avLst/>
              <a:gdLst/>
              <a:ahLst/>
              <a:cxnLst/>
              <a:rect l="l" t="t" r="r" b="b"/>
              <a:pathLst>
                <a:path w="3489" h="3113" extrusionOk="0">
                  <a:moveTo>
                    <a:pt x="951" y="0"/>
                  </a:moveTo>
                  <a:cubicBezTo>
                    <a:pt x="504" y="0"/>
                    <a:pt x="70" y="301"/>
                    <a:pt x="14" y="812"/>
                  </a:cubicBezTo>
                  <a:cubicBezTo>
                    <a:pt x="1" y="937"/>
                    <a:pt x="92" y="999"/>
                    <a:pt x="190" y="999"/>
                  </a:cubicBezTo>
                  <a:cubicBezTo>
                    <a:pt x="289" y="999"/>
                    <a:pt x="394" y="937"/>
                    <a:pt x="407" y="812"/>
                  </a:cubicBezTo>
                  <a:cubicBezTo>
                    <a:pt x="438" y="526"/>
                    <a:pt x="681" y="392"/>
                    <a:pt x="927" y="392"/>
                  </a:cubicBezTo>
                  <a:cubicBezTo>
                    <a:pt x="1078" y="392"/>
                    <a:pt x="1230" y="442"/>
                    <a:pt x="1336" y="538"/>
                  </a:cubicBezTo>
                  <a:cubicBezTo>
                    <a:pt x="1564" y="744"/>
                    <a:pt x="1607" y="1077"/>
                    <a:pt x="1570" y="1361"/>
                  </a:cubicBezTo>
                  <a:cubicBezTo>
                    <a:pt x="1494" y="1948"/>
                    <a:pt x="1029" y="2370"/>
                    <a:pt x="613" y="2748"/>
                  </a:cubicBezTo>
                  <a:cubicBezTo>
                    <a:pt x="477" y="2870"/>
                    <a:pt x="593" y="3074"/>
                    <a:pt x="754" y="3084"/>
                  </a:cubicBezTo>
                  <a:cubicBezTo>
                    <a:pt x="1034" y="3103"/>
                    <a:pt x="1313" y="3112"/>
                    <a:pt x="1591" y="3112"/>
                  </a:cubicBezTo>
                  <a:cubicBezTo>
                    <a:pt x="2141" y="3112"/>
                    <a:pt x="2689" y="3076"/>
                    <a:pt x="3239" y="3003"/>
                  </a:cubicBezTo>
                  <a:cubicBezTo>
                    <a:pt x="3475" y="2971"/>
                    <a:pt x="3489" y="2607"/>
                    <a:pt x="3269" y="2607"/>
                  </a:cubicBezTo>
                  <a:cubicBezTo>
                    <a:pt x="3259" y="2607"/>
                    <a:pt x="3249" y="2608"/>
                    <a:pt x="3239" y="2609"/>
                  </a:cubicBezTo>
                  <a:cubicBezTo>
                    <a:pt x="2689" y="2682"/>
                    <a:pt x="2141" y="2719"/>
                    <a:pt x="1591" y="2719"/>
                  </a:cubicBezTo>
                  <a:cubicBezTo>
                    <a:pt x="1465" y="2719"/>
                    <a:pt x="1338" y="2717"/>
                    <a:pt x="1212" y="2713"/>
                  </a:cubicBezTo>
                  <a:lnTo>
                    <a:pt x="1212" y="2713"/>
                  </a:lnTo>
                  <a:cubicBezTo>
                    <a:pt x="1824" y="2054"/>
                    <a:pt x="2372" y="1100"/>
                    <a:pt x="1664" y="316"/>
                  </a:cubicBezTo>
                  <a:cubicBezTo>
                    <a:pt x="1469" y="100"/>
                    <a:pt x="1208" y="0"/>
                    <a:pt x="9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8092250" y="2345463"/>
              <a:ext cx="74925" cy="9875"/>
            </a:xfrm>
            <a:custGeom>
              <a:avLst/>
              <a:gdLst/>
              <a:ahLst/>
              <a:cxnLst/>
              <a:rect l="l" t="t" r="r" b="b"/>
              <a:pathLst>
                <a:path w="2997" h="395" extrusionOk="0">
                  <a:moveTo>
                    <a:pt x="255" y="1"/>
                  </a:moveTo>
                  <a:cubicBezTo>
                    <a:pt x="3" y="1"/>
                    <a:pt x="0" y="395"/>
                    <a:pt x="255" y="395"/>
                  </a:cubicBezTo>
                  <a:lnTo>
                    <a:pt x="2741" y="395"/>
                  </a:lnTo>
                  <a:cubicBezTo>
                    <a:pt x="2996" y="395"/>
                    <a:pt x="2996" y="1"/>
                    <a:pt x="2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8098500" y="2386863"/>
              <a:ext cx="62300" cy="12300"/>
            </a:xfrm>
            <a:custGeom>
              <a:avLst/>
              <a:gdLst/>
              <a:ahLst/>
              <a:cxnLst/>
              <a:rect l="l" t="t" r="r" b="b"/>
              <a:pathLst>
                <a:path w="2492" h="492" extrusionOk="0">
                  <a:moveTo>
                    <a:pt x="2250" y="1"/>
                  </a:moveTo>
                  <a:cubicBezTo>
                    <a:pt x="2246" y="1"/>
                    <a:pt x="2242" y="1"/>
                    <a:pt x="2238" y="1"/>
                  </a:cubicBezTo>
                  <a:cubicBezTo>
                    <a:pt x="1575" y="33"/>
                    <a:pt x="914" y="66"/>
                    <a:pt x="254" y="97"/>
                  </a:cubicBezTo>
                  <a:cubicBezTo>
                    <a:pt x="5" y="110"/>
                    <a:pt x="1" y="491"/>
                    <a:pt x="242" y="491"/>
                  </a:cubicBezTo>
                  <a:cubicBezTo>
                    <a:pt x="246" y="491"/>
                    <a:pt x="250" y="491"/>
                    <a:pt x="254" y="491"/>
                  </a:cubicBezTo>
                  <a:cubicBezTo>
                    <a:pt x="915" y="458"/>
                    <a:pt x="1578" y="426"/>
                    <a:pt x="2238" y="395"/>
                  </a:cubicBezTo>
                  <a:cubicBezTo>
                    <a:pt x="2486" y="382"/>
                    <a:pt x="2491" y="1"/>
                    <a:pt x="2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8335350" y="2326063"/>
              <a:ext cx="97550" cy="100300"/>
            </a:xfrm>
            <a:custGeom>
              <a:avLst/>
              <a:gdLst/>
              <a:ahLst/>
              <a:cxnLst/>
              <a:rect l="l" t="t" r="r" b="b"/>
              <a:pathLst>
                <a:path w="3902" h="4012" extrusionOk="0">
                  <a:moveTo>
                    <a:pt x="271" y="0"/>
                  </a:moveTo>
                  <a:cubicBezTo>
                    <a:pt x="132" y="0"/>
                    <a:pt x="0" y="198"/>
                    <a:pt x="118" y="346"/>
                  </a:cubicBezTo>
                  <a:cubicBezTo>
                    <a:pt x="1141" y="1637"/>
                    <a:pt x="2262" y="2843"/>
                    <a:pt x="3478" y="3958"/>
                  </a:cubicBezTo>
                  <a:cubicBezTo>
                    <a:pt x="3519" y="3996"/>
                    <a:pt x="3564" y="4012"/>
                    <a:pt x="3608" y="4012"/>
                  </a:cubicBezTo>
                  <a:cubicBezTo>
                    <a:pt x="3764" y="4012"/>
                    <a:pt x="3902" y="3813"/>
                    <a:pt x="3757" y="3679"/>
                  </a:cubicBezTo>
                  <a:cubicBezTo>
                    <a:pt x="2541" y="2563"/>
                    <a:pt x="1423" y="1358"/>
                    <a:pt x="397" y="67"/>
                  </a:cubicBezTo>
                  <a:cubicBezTo>
                    <a:pt x="359" y="20"/>
                    <a:pt x="315" y="0"/>
                    <a:pt x="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8312825" y="2321113"/>
              <a:ext cx="110175" cy="130900"/>
            </a:xfrm>
            <a:custGeom>
              <a:avLst/>
              <a:gdLst/>
              <a:ahLst/>
              <a:cxnLst/>
              <a:rect l="l" t="t" r="r" b="b"/>
              <a:pathLst>
                <a:path w="4407" h="5236" extrusionOk="0">
                  <a:moveTo>
                    <a:pt x="4136" y="0"/>
                  </a:moveTo>
                  <a:cubicBezTo>
                    <a:pt x="4076" y="0"/>
                    <a:pt x="4017" y="28"/>
                    <a:pt x="3978" y="95"/>
                  </a:cubicBezTo>
                  <a:cubicBezTo>
                    <a:pt x="2927" y="1877"/>
                    <a:pt x="1647" y="3480"/>
                    <a:pt x="144" y="4902"/>
                  </a:cubicBezTo>
                  <a:cubicBezTo>
                    <a:pt x="0" y="5036"/>
                    <a:pt x="138" y="5235"/>
                    <a:pt x="293" y="5235"/>
                  </a:cubicBezTo>
                  <a:cubicBezTo>
                    <a:pt x="337" y="5235"/>
                    <a:pt x="382" y="5219"/>
                    <a:pt x="423" y="5181"/>
                  </a:cubicBezTo>
                  <a:cubicBezTo>
                    <a:pt x="1951" y="3736"/>
                    <a:pt x="3252" y="2106"/>
                    <a:pt x="4319" y="295"/>
                  </a:cubicBezTo>
                  <a:cubicBezTo>
                    <a:pt x="4407" y="143"/>
                    <a:pt x="4270" y="0"/>
                    <a:pt x="41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8201225" y="2261413"/>
              <a:ext cx="117600" cy="245250"/>
            </a:xfrm>
            <a:custGeom>
              <a:avLst/>
              <a:gdLst/>
              <a:ahLst/>
              <a:cxnLst/>
              <a:rect l="l" t="t" r="r" b="b"/>
              <a:pathLst>
                <a:path w="4704" h="9810" extrusionOk="0">
                  <a:moveTo>
                    <a:pt x="4415" y="1"/>
                  </a:moveTo>
                  <a:cubicBezTo>
                    <a:pt x="4384" y="1"/>
                    <a:pt x="4352" y="9"/>
                    <a:pt x="4319" y="27"/>
                  </a:cubicBezTo>
                  <a:cubicBezTo>
                    <a:pt x="783" y="2032"/>
                    <a:pt x="0" y="6664"/>
                    <a:pt x="2638" y="9745"/>
                  </a:cubicBezTo>
                  <a:cubicBezTo>
                    <a:pt x="2677" y="9791"/>
                    <a:pt x="2723" y="9810"/>
                    <a:pt x="2767" y="9810"/>
                  </a:cubicBezTo>
                  <a:cubicBezTo>
                    <a:pt x="2910" y="9810"/>
                    <a:pt x="3042" y="9612"/>
                    <a:pt x="2918" y="9466"/>
                  </a:cubicBezTo>
                  <a:cubicBezTo>
                    <a:pt x="440" y="6574"/>
                    <a:pt x="1214" y="2239"/>
                    <a:pt x="4517" y="368"/>
                  </a:cubicBezTo>
                  <a:cubicBezTo>
                    <a:pt x="4704" y="263"/>
                    <a:pt x="4588" y="1"/>
                    <a:pt x="4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8486525" y="2419113"/>
              <a:ext cx="67450" cy="86225"/>
            </a:xfrm>
            <a:custGeom>
              <a:avLst/>
              <a:gdLst/>
              <a:ahLst/>
              <a:cxnLst/>
              <a:rect l="l" t="t" r="r" b="b"/>
              <a:pathLst>
                <a:path w="2698" h="3449" extrusionOk="0">
                  <a:moveTo>
                    <a:pt x="1001" y="0"/>
                  </a:moveTo>
                  <a:cubicBezTo>
                    <a:pt x="869" y="0"/>
                    <a:pt x="736" y="41"/>
                    <a:pt x="616" y="133"/>
                  </a:cubicBezTo>
                  <a:cubicBezTo>
                    <a:pt x="452" y="259"/>
                    <a:pt x="556" y="512"/>
                    <a:pt x="710" y="512"/>
                  </a:cubicBezTo>
                  <a:cubicBezTo>
                    <a:pt x="743" y="512"/>
                    <a:pt x="778" y="500"/>
                    <a:pt x="813" y="473"/>
                  </a:cubicBezTo>
                  <a:cubicBezTo>
                    <a:pt x="873" y="428"/>
                    <a:pt x="941" y="408"/>
                    <a:pt x="1009" y="408"/>
                  </a:cubicBezTo>
                  <a:cubicBezTo>
                    <a:pt x="1111" y="408"/>
                    <a:pt x="1212" y="453"/>
                    <a:pt x="1284" y="529"/>
                  </a:cubicBezTo>
                  <a:cubicBezTo>
                    <a:pt x="1493" y="747"/>
                    <a:pt x="1413" y="1032"/>
                    <a:pt x="1290" y="1262"/>
                  </a:cubicBezTo>
                  <a:cubicBezTo>
                    <a:pt x="1151" y="1518"/>
                    <a:pt x="908" y="1713"/>
                    <a:pt x="703" y="1912"/>
                  </a:cubicBezTo>
                  <a:cubicBezTo>
                    <a:pt x="388" y="2214"/>
                    <a:pt x="126" y="2520"/>
                    <a:pt x="26" y="2953"/>
                  </a:cubicBezTo>
                  <a:cubicBezTo>
                    <a:pt x="0" y="3067"/>
                    <a:pt x="62" y="3152"/>
                    <a:pt x="165" y="3195"/>
                  </a:cubicBezTo>
                  <a:cubicBezTo>
                    <a:pt x="569" y="3364"/>
                    <a:pt x="984" y="3449"/>
                    <a:pt x="1400" y="3449"/>
                  </a:cubicBezTo>
                  <a:cubicBezTo>
                    <a:pt x="1762" y="3449"/>
                    <a:pt x="2125" y="3385"/>
                    <a:pt x="2484" y="3258"/>
                  </a:cubicBezTo>
                  <a:cubicBezTo>
                    <a:pt x="2698" y="3182"/>
                    <a:pt x="2635" y="2866"/>
                    <a:pt x="2446" y="2866"/>
                  </a:cubicBezTo>
                  <a:cubicBezTo>
                    <a:pt x="2425" y="2866"/>
                    <a:pt x="2402" y="2870"/>
                    <a:pt x="2378" y="2878"/>
                  </a:cubicBezTo>
                  <a:cubicBezTo>
                    <a:pt x="2049" y="2995"/>
                    <a:pt x="1723" y="3053"/>
                    <a:pt x="1398" y="3053"/>
                  </a:cubicBezTo>
                  <a:cubicBezTo>
                    <a:pt x="1084" y="3053"/>
                    <a:pt x="771" y="2998"/>
                    <a:pt x="460" y="2889"/>
                  </a:cubicBezTo>
                  <a:lnTo>
                    <a:pt x="460" y="2889"/>
                  </a:lnTo>
                  <a:cubicBezTo>
                    <a:pt x="783" y="2113"/>
                    <a:pt x="1974" y="1664"/>
                    <a:pt x="1804" y="702"/>
                  </a:cubicBezTo>
                  <a:cubicBezTo>
                    <a:pt x="1735" y="318"/>
                    <a:pt x="137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8638350" y="2320813"/>
              <a:ext cx="13300" cy="115175"/>
            </a:xfrm>
            <a:custGeom>
              <a:avLst/>
              <a:gdLst/>
              <a:ahLst/>
              <a:cxnLst/>
              <a:rect l="l" t="t" r="r" b="b"/>
              <a:pathLst>
                <a:path w="532" h="4607" extrusionOk="0">
                  <a:moveTo>
                    <a:pt x="337" y="1"/>
                  </a:moveTo>
                  <a:cubicBezTo>
                    <a:pt x="238" y="1"/>
                    <a:pt x="138" y="64"/>
                    <a:pt x="134" y="191"/>
                  </a:cubicBezTo>
                  <a:cubicBezTo>
                    <a:pt x="91" y="1600"/>
                    <a:pt x="49" y="3008"/>
                    <a:pt x="4" y="4415"/>
                  </a:cubicBezTo>
                  <a:cubicBezTo>
                    <a:pt x="1" y="4543"/>
                    <a:pt x="97" y="4607"/>
                    <a:pt x="196" y="4607"/>
                  </a:cubicBezTo>
                  <a:cubicBezTo>
                    <a:pt x="294" y="4607"/>
                    <a:pt x="394" y="4543"/>
                    <a:pt x="398" y="4415"/>
                  </a:cubicBezTo>
                  <a:cubicBezTo>
                    <a:pt x="441" y="3008"/>
                    <a:pt x="484" y="1600"/>
                    <a:pt x="528" y="191"/>
                  </a:cubicBezTo>
                  <a:cubicBezTo>
                    <a:pt x="532" y="64"/>
                    <a:pt x="435" y="1"/>
                    <a:pt x="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8602150" y="2366488"/>
              <a:ext cx="99875" cy="12075"/>
            </a:xfrm>
            <a:custGeom>
              <a:avLst/>
              <a:gdLst/>
              <a:ahLst/>
              <a:cxnLst/>
              <a:rect l="l" t="t" r="r" b="b"/>
              <a:pathLst>
                <a:path w="3995" h="483" extrusionOk="0">
                  <a:moveTo>
                    <a:pt x="3747" y="0"/>
                  </a:moveTo>
                  <a:cubicBezTo>
                    <a:pt x="3744" y="0"/>
                    <a:pt x="3742" y="0"/>
                    <a:pt x="3740" y="0"/>
                  </a:cubicBezTo>
                  <a:cubicBezTo>
                    <a:pt x="2579" y="30"/>
                    <a:pt x="1416" y="59"/>
                    <a:pt x="254" y="89"/>
                  </a:cubicBezTo>
                  <a:cubicBezTo>
                    <a:pt x="2" y="95"/>
                    <a:pt x="1" y="483"/>
                    <a:pt x="248" y="483"/>
                  </a:cubicBezTo>
                  <a:cubicBezTo>
                    <a:pt x="250" y="483"/>
                    <a:pt x="252" y="483"/>
                    <a:pt x="254" y="483"/>
                  </a:cubicBezTo>
                  <a:cubicBezTo>
                    <a:pt x="1416" y="453"/>
                    <a:pt x="2579" y="424"/>
                    <a:pt x="3740" y="394"/>
                  </a:cubicBezTo>
                  <a:cubicBezTo>
                    <a:pt x="3991" y="387"/>
                    <a:pt x="3994" y="0"/>
                    <a:pt x="3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8750025" y="2327663"/>
              <a:ext cx="100800" cy="115500"/>
            </a:xfrm>
            <a:custGeom>
              <a:avLst/>
              <a:gdLst/>
              <a:ahLst/>
              <a:cxnLst/>
              <a:rect l="l" t="t" r="r" b="b"/>
              <a:pathLst>
                <a:path w="4032" h="4620" extrusionOk="0">
                  <a:moveTo>
                    <a:pt x="273" y="0"/>
                  </a:moveTo>
                  <a:cubicBezTo>
                    <a:pt x="132" y="0"/>
                    <a:pt x="0" y="198"/>
                    <a:pt x="122" y="345"/>
                  </a:cubicBezTo>
                  <a:cubicBezTo>
                    <a:pt x="1292" y="1748"/>
                    <a:pt x="2461" y="3151"/>
                    <a:pt x="3630" y="4554"/>
                  </a:cubicBezTo>
                  <a:cubicBezTo>
                    <a:pt x="3669" y="4600"/>
                    <a:pt x="3714" y="4620"/>
                    <a:pt x="3758" y="4620"/>
                  </a:cubicBezTo>
                  <a:cubicBezTo>
                    <a:pt x="3900" y="4620"/>
                    <a:pt x="4032" y="4422"/>
                    <a:pt x="3909" y="4275"/>
                  </a:cubicBezTo>
                  <a:cubicBezTo>
                    <a:pt x="2741" y="2872"/>
                    <a:pt x="1571" y="1469"/>
                    <a:pt x="401" y="66"/>
                  </a:cubicBezTo>
                  <a:cubicBezTo>
                    <a:pt x="363" y="19"/>
                    <a:pt x="318" y="0"/>
                    <a:pt x="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8732000" y="2313438"/>
              <a:ext cx="112300" cy="128700"/>
            </a:xfrm>
            <a:custGeom>
              <a:avLst/>
              <a:gdLst/>
              <a:ahLst/>
              <a:cxnLst/>
              <a:rect l="l" t="t" r="r" b="b"/>
              <a:pathLst>
                <a:path w="4492" h="5148" extrusionOk="0">
                  <a:moveTo>
                    <a:pt x="4219" y="1"/>
                  </a:moveTo>
                  <a:cubicBezTo>
                    <a:pt x="4175" y="1"/>
                    <a:pt x="4129" y="20"/>
                    <a:pt x="4090" y="67"/>
                  </a:cubicBezTo>
                  <a:cubicBezTo>
                    <a:pt x="2767" y="1646"/>
                    <a:pt x="1445" y="3226"/>
                    <a:pt x="123" y="4803"/>
                  </a:cubicBezTo>
                  <a:cubicBezTo>
                    <a:pt x="0" y="4951"/>
                    <a:pt x="132" y="5148"/>
                    <a:pt x="274" y="5148"/>
                  </a:cubicBezTo>
                  <a:cubicBezTo>
                    <a:pt x="318" y="5148"/>
                    <a:pt x="364" y="5129"/>
                    <a:pt x="402" y="5083"/>
                  </a:cubicBezTo>
                  <a:cubicBezTo>
                    <a:pt x="1724" y="3505"/>
                    <a:pt x="3046" y="1925"/>
                    <a:pt x="4369" y="347"/>
                  </a:cubicBezTo>
                  <a:cubicBezTo>
                    <a:pt x="4491" y="198"/>
                    <a:pt x="4360" y="1"/>
                    <a:pt x="4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8908950" y="2377513"/>
              <a:ext cx="69900" cy="118950"/>
            </a:xfrm>
            <a:custGeom>
              <a:avLst/>
              <a:gdLst/>
              <a:ahLst/>
              <a:cxnLst/>
              <a:rect l="l" t="t" r="r" b="b"/>
              <a:pathLst>
                <a:path w="2796" h="4758" extrusionOk="0">
                  <a:moveTo>
                    <a:pt x="1174" y="0"/>
                  </a:moveTo>
                  <a:cubicBezTo>
                    <a:pt x="803" y="0"/>
                    <a:pt x="429" y="130"/>
                    <a:pt x="147" y="384"/>
                  </a:cubicBezTo>
                  <a:cubicBezTo>
                    <a:pt x="0" y="515"/>
                    <a:pt x="139" y="713"/>
                    <a:pt x="297" y="713"/>
                  </a:cubicBezTo>
                  <a:cubicBezTo>
                    <a:pt x="340" y="713"/>
                    <a:pt x="385" y="698"/>
                    <a:pt x="426" y="661"/>
                  </a:cubicBezTo>
                  <a:cubicBezTo>
                    <a:pt x="624" y="482"/>
                    <a:pt x="899" y="388"/>
                    <a:pt x="1172" y="388"/>
                  </a:cubicBezTo>
                  <a:cubicBezTo>
                    <a:pt x="1505" y="388"/>
                    <a:pt x="1835" y="528"/>
                    <a:pt x="2021" y="826"/>
                  </a:cubicBezTo>
                  <a:cubicBezTo>
                    <a:pt x="2386" y="1411"/>
                    <a:pt x="1927" y="2105"/>
                    <a:pt x="1340" y="2283"/>
                  </a:cubicBezTo>
                  <a:lnTo>
                    <a:pt x="1340" y="2283"/>
                  </a:lnTo>
                  <a:cubicBezTo>
                    <a:pt x="1236" y="2289"/>
                    <a:pt x="1133" y="2305"/>
                    <a:pt x="1033" y="2334"/>
                  </a:cubicBezTo>
                  <a:cubicBezTo>
                    <a:pt x="826" y="2393"/>
                    <a:pt x="858" y="2720"/>
                    <a:pt x="1075" y="2720"/>
                  </a:cubicBezTo>
                  <a:cubicBezTo>
                    <a:pt x="1078" y="2720"/>
                    <a:pt x="1081" y="2720"/>
                    <a:pt x="1085" y="2720"/>
                  </a:cubicBezTo>
                  <a:cubicBezTo>
                    <a:pt x="1191" y="2716"/>
                    <a:pt x="1296" y="2701"/>
                    <a:pt x="1398" y="2674"/>
                  </a:cubicBezTo>
                  <a:lnTo>
                    <a:pt x="1398" y="2674"/>
                  </a:lnTo>
                  <a:cubicBezTo>
                    <a:pt x="1408" y="2674"/>
                    <a:pt x="1419" y="2673"/>
                    <a:pt x="1429" y="2673"/>
                  </a:cubicBezTo>
                  <a:cubicBezTo>
                    <a:pt x="1825" y="2673"/>
                    <a:pt x="2234" y="2882"/>
                    <a:pt x="2342" y="3314"/>
                  </a:cubicBezTo>
                  <a:cubicBezTo>
                    <a:pt x="2486" y="3893"/>
                    <a:pt x="1938" y="4371"/>
                    <a:pt x="1396" y="4371"/>
                  </a:cubicBezTo>
                  <a:cubicBezTo>
                    <a:pt x="1345" y="4371"/>
                    <a:pt x="1294" y="4366"/>
                    <a:pt x="1244" y="4358"/>
                  </a:cubicBezTo>
                  <a:cubicBezTo>
                    <a:pt x="1230" y="4355"/>
                    <a:pt x="1217" y="4354"/>
                    <a:pt x="1205" y="4354"/>
                  </a:cubicBezTo>
                  <a:cubicBezTo>
                    <a:pt x="984" y="4354"/>
                    <a:pt x="903" y="4696"/>
                    <a:pt x="1138" y="4737"/>
                  </a:cubicBezTo>
                  <a:cubicBezTo>
                    <a:pt x="1218" y="4751"/>
                    <a:pt x="1300" y="4758"/>
                    <a:pt x="1382" y="4758"/>
                  </a:cubicBezTo>
                  <a:cubicBezTo>
                    <a:pt x="2090" y="4758"/>
                    <a:pt x="2796" y="4243"/>
                    <a:pt x="2761" y="3462"/>
                  </a:cubicBezTo>
                  <a:cubicBezTo>
                    <a:pt x="2739" y="2946"/>
                    <a:pt x="2400" y="2566"/>
                    <a:pt x="1968" y="2390"/>
                  </a:cubicBezTo>
                  <a:lnTo>
                    <a:pt x="1968" y="2390"/>
                  </a:lnTo>
                  <a:cubicBezTo>
                    <a:pt x="2442" y="2023"/>
                    <a:pt x="2707" y="1399"/>
                    <a:pt x="2442" y="790"/>
                  </a:cubicBezTo>
                  <a:cubicBezTo>
                    <a:pt x="2213" y="259"/>
                    <a:pt x="1698" y="0"/>
                    <a:pt x="1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8991200" y="2256363"/>
              <a:ext cx="121750" cy="239350"/>
            </a:xfrm>
            <a:custGeom>
              <a:avLst/>
              <a:gdLst/>
              <a:ahLst/>
              <a:cxnLst/>
              <a:rect l="l" t="t" r="r" b="b"/>
              <a:pathLst>
                <a:path w="4870" h="9574" extrusionOk="0">
                  <a:moveTo>
                    <a:pt x="317" y="1"/>
                  </a:moveTo>
                  <a:cubicBezTo>
                    <a:pt x="127" y="1"/>
                    <a:pt x="0" y="271"/>
                    <a:pt x="203" y="358"/>
                  </a:cubicBezTo>
                  <a:cubicBezTo>
                    <a:pt x="3867" y="1940"/>
                    <a:pt x="4459" y="6857"/>
                    <a:pt x="1182" y="9197"/>
                  </a:cubicBezTo>
                  <a:cubicBezTo>
                    <a:pt x="1013" y="9319"/>
                    <a:pt x="1118" y="9573"/>
                    <a:pt x="1277" y="9573"/>
                  </a:cubicBezTo>
                  <a:cubicBezTo>
                    <a:pt x="1310" y="9573"/>
                    <a:pt x="1345" y="9563"/>
                    <a:pt x="1381" y="9537"/>
                  </a:cubicBezTo>
                  <a:cubicBezTo>
                    <a:pt x="4869" y="7046"/>
                    <a:pt x="4368" y="1731"/>
                    <a:pt x="402" y="19"/>
                  </a:cubicBezTo>
                  <a:cubicBezTo>
                    <a:pt x="372" y="6"/>
                    <a:pt x="344"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9156125" y="2244338"/>
              <a:ext cx="81900" cy="90125"/>
            </a:xfrm>
            <a:custGeom>
              <a:avLst/>
              <a:gdLst/>
              <a:ahLst/>
              <a:cxnLst/>
              <a:rect l="l" t="t" r="r" b="b"/>
              <a:pathLst>
                <a:path w="3276" h="3605" extrusionOk="0">
                  <a:moveTo>
                    <a:pt x="1042" y="1"/>
                  </a:moveTo>
                  <a:cubicBezTo>
                    <a:pt x="603" y="1"/>
                    <a:pt x="174" y="247"/>
                    <a:pt x="40" y="749"/>
                  </a:cubicBezTo>
                  <a:cubicBezTo>
                    <a:pt x="1" y="897"/>
                    <a:pt x="123" y="994"/>
                    <a:pt x="240" y="994"/>
                  </a:cubicBezTo>
                  <a:cubicBezTo>
                    <a:pt x="318" y="994"/>
                    <a:pt x="394" y="952"/>
                    <a:pt x="420" y="854"/>
                  </a:cubicBezTo>
                  <a:cubicBezTo>
                    <a:pt x="496" y="568"/>
                    <a:pt x="767" y="383"/>
                    <a:pt x="1054" y="383"/>
                  </a:cubicBezTo>
                  <a:cubicBezTo>
                    <a:pt x="1105" y="383"/>
                    <a:pt x="1156" y="389"/>
                    <a:pt x="1207" y="401"/>
                  </a:cubicBezTo>
                  <a:cubicBezTo>
                    <a:pt x="1618" y="497"/>
                    <a:pt x="1825" y="915"/>
                    <a:pt x="1811" y="1316"/>
                  </a:cubicBezTo>
                  <a:cubicBezTo>
                    <a:pt x="1784" y="2065"/>
                    <a:pt x="1103" y="2534"/>
                    <a:pt x="476" y="2795"/>
                  </a:cubicBezTo>
                  <a:cubicBezTo>
                    <a:pt x="320" y="2861"/>
                    <a:pt x="259" y="3137"/>
                    <a:pt x="476" y="3174"/>
                  </a:cubicBezTo>
                  <a:cubicBezTo>
                    <a:pt x="1296" y="3316"/>
                    <a:pt x="2115" y="3459"/>
                    <a:pt x="2935" y="3601"/>
                  </a:cubicBezTo>
                  <a:cubicBezTo>
                    <a:pt x="2948" y="3603"/>
                    <a:pt x="2961" y="3604"/>
                    <a:pt x="2973" y="3604"/>
                  </a:cubicBezTo>
                  <a:cubicBezTo>
                    <a:pt x="3193" y="3604"/>
                    <a:pt x="3275" y="3262"/>
                    <a:pt x="3039" y="3221"/>
                  </a:cubicBezTo>
                  <a:cubicBezTo>
                    <a:pt x="2402" y="3111"/>
                    <a:pt x="1764" y="3000"/>
                    <a:pt x="1126" y="2889"/>
                  </a:cubicBezTo>
                  <a:lnTo>
                    <a:pt x="1126" y="2889"/>
                  </a:lnTo>
                  <a:cubicBezTo>
                    <a:pt x="1906" y="2392"/>
                    <a:pt x="2535" y="1560"/>
                    <a:pt x="2056" y="609"/>
                  </a:cubicBezTo>
                  <a:cubicBezTo>
                    <a:pt x="1852" y="206"/>
                    <a:pt x="1443" y="1"/>
                    <a:pt x="1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9"/>
          <p:cNvGrpSpPr/>
          <p:nvPr/>
        </p:nvGrpSpPr>
        <p:grpSpPr>
          <a:xfrm>
            <a:off x="3844420" y="-114761"/>
            <a:ext cx="1537107" cy="579865"/>
            <a:chOff x="3844420" y="-114761"/>
            <a:chExt cx="1537107" cy="579865"/>
          </a:xfrm>
        </p:grpSpPr>
        <p:sp>
          <p:nvSpPr>
            <p:cNvPr id="1359" name="Google Shape;1359;p39"/>
            <p:cNvSpPr/>
            <p:nvPr/>
          </p:nvSpPr>
          <p:spPr>
            <a:xfrm rot="-252901">
              <a:off x="3859669" y="-60030"/>
              <a:ext cx="1506607" cy="470402"/>
            </a:xfrm>
            <a:custGeom>
              <a:avLst/>
              <a:gdLst/>
              <a:ahLst/>
              <a:cxnLst/>
              <a:rect l="l" t="t" r="r" b="b"/>
              <a:pathLst>
                <a:path w="60264" h="18816" extrusionOk="0">
                  <a:moveTo>
                    <a:pt x="551" y="0"/>
                  </a:moveTo>
                  <a:cubicBezTo>
                    <a:pt x="354" y="0"/>
                    <a:pt x="155" y="127"/>
                    <a:pt x="149" y="381"/>
                  </a:cubicBezTo>
                  <a:cubicBezTo>
                    <a:pt x="0" y="6394"/>
                    <a:pt x="32" y="12405"/>
                    <a:pt x="249" y="18414"/>
                  </a:cubicBezTo>
                  <a:cubicBezTo>
                    <a:pt x="256" y="18595"/>
                    <a:pt x="406" y="18810"/>
                    <a:pt x="606" y="18810"/>
                  </a:cubicBezTo>
                  <a:cubicBezTo>
                    <a:pt x="618" y="18810"/>
                    <a:pt x="631" y="18810"/>
                    <a:pt x="643" y="18808"/>
                  </a:cubicBezTo>
                  <a:cubicBezTo>
                    <a:pt x="1426" y="18707"/>
                    <a:pt x="2231" y="18680"/>
                    <a:pt x="3038" y="18680"/>
                  </a:cubicBezTo>
                  <a:cubicBezTo>
                    <a:pt x="3959" y="18680"/>
                    <a:pt x="4884" y="18715"/>
                    <a:pt x="5785" y="18715"/>
                  </a:cubicBezTo>
                  <a:cubicBezTo>
                    <a:pt x="5830" y="18715"/>
                    <a:pt x="5876" y="18715"/>
                    <a:pt x="5921" y="18715"/>
                  </a:cubicBezTo>
                  <a:cubicBezTo>
                    <a:pt x="7808" y="18707"/>
                    <a:pt x="9695" y="18704"/>
                    <a:pt x="11582" y="18704"/>
                  </a:cubicBezTo>
                  <a:cubicBezTo>
                    <a:pt x="13581" y="18704"/>
                    <a:pt x="15581" y="18707"/>
                    <a:pt x="17580" y="18711"/>
                  </a:cubicBezTo>
                  <a:cubicBezTo>
                    <a:pt x="27394" y="18728"/>
                    <a:pt x="37209" y="18772"/>
                    <a:pt x="47025" y="18799"/>
                  </a:cubicBezTo>
                  <a:cubicBezTo>
                    <a:pt x="50026" y="18807"/>
                    <a:pt x="53028" y="18816"/>
                    <a:pt x="56028" y="18816"/>
                  </a:cubicBezTo>
                  <a:cubicBezTo>
                    <a:pt x="57271" y="18816"/>
                    <a:pt x="58513" y="18814"/>
                    <a:pt x="59756" y="18811"/>
                  </a:cubicBezTo>
                  <a:cubicBezTo>
                    <a:pt x="60261" y="18808"/>
                    <a:pt x="60264" y="18023"/>
                    <a:pt x="59758" y="18023"/>
                  </a:cubicBezTo>
                  <a:cubicBezTo>
                    <a:pt x="59757" y="18023"/>
                    <a:pt x="59756" y="18023"/>
                    <a:pt x="59756" y="18023"/>
                  </a:cubicBezTo>
                  <a:cubicBezTo>
                    <a:pt x="58362" y="18028"/>
                    <a:pt x="56969" y="18030"/>
                    <a:pt x="55576" y="18030"/>
                  </a:cubicBezTo>
                  <a:cubicBezTo>
                    <a:pt x="42836" y="18030"/>
                    <a:pt x="30093" y="17863"/>
                    <a:pt x="17353" y="17863"/>
                  </a:cubicBezTo>
                  <a:cubicBezTo>
                    <a:pt x="12522" y="17863"/>
                    <a:pt x="7693" y="17887"/>
                    <a:pt x="2863" y="17953"/>
                  </a:cubicBezTo>
                  <a:cubicBezTo>
                    <a:pt x="2477" y="17959"/>
                    <a:pt x="2066" y="18002"/>
                    <a:pt x="1669" y="18002"/>
                  </a:cubicBezTo>
                  <a:cubicBezTo>
                    <a:pt x="1537" y="18002"/>
                    <a:pt x="1407" y="17997"/>
                    <a:pt x="1280" y="17985"/>
                  </a:cubicBezTo>
                  <a:cubicBezTo>
                    <a:pt x="388" y="17899"/>
                    <a:pt x="905" y="18056"/>
                    <a:pt x="981" y="16850"/>
                  </a:cubicBezTo>
                  <a:cubicBezTo>
                    <a:pt x="1140" y="14274"/>
                    <a:pt x="851" y="11593"/>
                    <a:pt x="839" y="9008"/>
                  </a:cubicBezTo>
                  <a:cubicBezTo>
                    <a:pt x="826" y="6132"/>
                    <a:pt x="862" y="3257"/>
                    <a:pt x="934" y="383"/>
                  </a:cubicBezTo>
                  <a:cubicBezTo>
                    <a:pt x="941" y="128"/>
                    <a:pt x="747" y="0"/>
                    <a:pt x="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rot="-252901">
              <a:off x="3873465" y="-35046"/>
              <a:ext cx="1450757" cy="360827"/>
            </a:xfrm>
            <a:custGeom>
              <a:avLst/>
              <a:gdLst/>
              <a:ahLst/>
              <a:cxnLst/>
              <a:rect l="l" t="t" r="r" b="b"/>
              <a:pathLst>
                <a:path w="58030" h="14433" extrusionOk="0">
                  <a:moveTo>
                    <a:pt x="32526" y="0"/>
                  </a:moveTo>
                  <a:cubicBezTo>
                    <a:pt x="32260" y="0"/>
                    <a:pt x="31995" y="14"/>
                    <a:pt x="31732" y="43"/>
                  </a:cubicBezTo>
                  <a:cubicBezTo>
                    <a:pt x="29273" y="311"/>
                    <a:pt x="27409" y="1934"/>
                    <a:pt x="26086" y="3938"/>
                  </a:cubicBezTo>
                  <a:cubicBezTo>
                    <a:pt x="24471" y="6385"/>
                    <a:pt x="23541" y="10901"/>
                    <a:pt x="20104" y="11361"/>
                  </a:cubicBezTo>
                  <a:cubicBezTo>
                    <a:pt x="19955" y="11381"/>
                    <a:pt x="19811" y="11390"/>
                    <a:pt x="19671" y="11390"/>
                  </a:cubicBezTo>
                  <a:cubicBezTo>
                    <a:pt x="17422" y="11390"/>
                    <a:pt x="16291" y="8911"/>
                    <a:pt x="15295" y="7201"/>
                  </a:cubicBezTo>
                  <a:cubicBezTo>
                    <a:pt x="14265" y="5426"/>
                    <a:pt x="12917" y="3706"/>
                    <a:pt x="10786" y="3706"/>
                  </a:cubicBezTo>
                  <a:cubicBezTo>
                    <a:pt x="10573" y="3706"/>
                    <a:pt x="10352" y="3723"/>
                    <a:pt x="10123" y="3759"/>
                  </a:cubicBezTo>
                  <a:cubicBezTo>
                    <a:pt x="6881" y="4271"/>
                    <a:pt x="4588" y="8032"/>
                    <a:pt x="1293" y="8032"/>
                  </a:cubicBezTo>
                  <a:cubicBezTo>
                    <a:pt x="983" y="8032"/>
                    <a:pt x="664" y="7999"/>
                    <a:pt x="334" y="7926"/>
                  </a:cubicBezTo>
                  <a:cubicBezTo>
                    <a:pt x="317" y="7922"/>
                    <a:pt x="301" y="7921"/>
                    <a:pt x="285" y="7921"/>
                  </a:cubicBezTo>
                  <a:cubicBezTo>
                    <a:pt x="76" y="7921"/>
                    <a:pt x="1" y="8252"/>
                    <a:pt x="231" y="8303"/>
                  </a:cubicBezTo>
                  <a:cubicBezTo>
                    <a:pt x="575" y="8378"/>
                    <a:pt x="908" y="8413"/>
                    <a:pt x="1232" y="8413"/>
                  </a:cubicBezTo>
                  <a:cubicBezTo>
                    <a:pt x="3771" y="8413"/>
                    <a:pt x="5741" y="6287"/>
                    <a:pt x="7858" y="5055"/>
                  </a:cubicBezTo>
                  <a:cubicBezTo>
                    <a:pt x="8771" y="4523"/>
                    <a:pt x="9813" y="4106"/>
                    <a:pt x="10844" y="4106"/>
                  </a:cubicBezTo>
                  <a:cubicBezTo>
                    <a:pt x="11449" y="4106"/>
                    <a:pt x="12051" y="4250"/>
                    <a:pt x="12621" y="4598"/>
                  </a:cubicBezTo>
                  <a:cubicBezTo>
                    <a:pt x="13580" y="5185"/>
                    <a:pt x="14222" y="6164"/>
                    <a:pt x="14787" y="7110"/>
                  </a:cubicBezTo>
                  <a:cubicBezTo>
                    <a:pt x="15715" y="8664"/>
                    <a:pt x="16548" y="10694"/>
                    <a:pt x="18304" y="11487"/>
                  </a:cubicBezTo>
                  <a:cubicBezTo>
                    <a:pt x="18769" y="11697"/>
                    <a:pt x="19231" y="11790"/>
                    <a:pt x="19681" y="11790"/>
                  </a:cubicBezTo>
                  <a:cubicBezTo>
                    <a:pt x="21378" y="11790"/>
                    <a:pt x="22907" y="10458"/>
                    <a:pt x="23809" y="9020"/>
                  </a:cubicBezTo>
                  <a:cubicBezTo>
                    <a:pt x="25512" y="6302"/>
                    <a:pt x="26335" y="3006"/>
                    <a:pt x="29274" y="1253"/>
                  </a:cubicBezTo>
                  <a:cubicBezTo>
                    <a:pt x="30262" y="663"/>
                    <a:pt x="31384" y="392"/>
                    <a:pt x="32513" y="392"/>
                  </a:cubicBezTo>
                  <a:cubicBezTo>
                    <a:pt x="33990" y="392"/>
                    <a:pt x="35479" y="856"/>
                    <a:pt x="36700" y="1678"/>
                  </a:cubicBezTo>
                  <a:cubicBezTo>
                    <a:pt x="39452" y="3534"/>
                    <a:pt x="39480" y="6541"/>
                    <a:pt x="40117" y="9485"/>
                  </a:cubicBezTo>
                  <a:cubicBezTo>
                    <a:pt x="40625" y="11833"/>
                    <a:pt x="41978" y="13773"/>
                    <a:pt x="44430" y="14301"/>
                  </a:cubicBezTo>
                  <a:cubicBezTo>
                    <a:pt x="44841" y="14390"/>
                    <a:pt x="45240" y="14432"/>
                    <a:pt x="45627" y="14432"/>
                  </a:cubicBezTo>
                  <a:cubicBezTo>
                    <a:pt x="47795" y="14432"/>
                    <a:pt x="49556" y="13098"/>
                    <a:pt x="50674" y="11139"/>
                  </a:cubicBezTo>
                  <a:cubicBezTo>
                    <a:pt x="52033" y="8758"/>
                    <a:pt x="53401" y="4111"/>
                    <a:pt x="56715" y="4111"/>
                  </a:cubicBezTo>
                  <a:cubicBezTo>
                    <a:pt x="57025" y="4111"/>
                    <a:pt x="57352" y="4152"/>
                    <a:pt x="57697" y="4239"/>
                  </a:cubicBezTo>
                  <a:cubicBezTo>
                    <a:pt x="57716" y="4244"/>
                    <a:pt x="57734" y="4246"/>
                    <a:pt x="57751" y="4246"/>
                  </a:cubicBezTo>
                  <a:cubicBezTo>
                    <a:pt x="57957" y="4246"/>
                    <a:pt x="58029" y="3916"/>
                    <a:pt x="57803" y="3859"/>
                  </a:cubicBezTo>
                  <a:cubicBezTo>
                    <a:pt x="57490" y="3781"/>
                    <a:pt x="57184" y="3744"/>
                    <a:pt x="56885" y="3744"/>
                  </a:cubicBezTo>
                  <a:cubicBezTo>
                    <a:pt x="54780" y="3744"/>
                    <a:pt x="53054" y="5560"/>
                    <a:pt x="52090" y="7357"/>
                  </a:cubicBezTo>
                  <a:cubicBezTo>
                    <a:pt x="50773" y="9809"/>
                    <a:pt x="49915" y="13197"/>
                    <a:pt x="46810" y="13915"/>
                  </a:cubicBezTo>
                  <a:cubicBezTo>
                    <a:pt x="46434" y="14001"/>
                    <a:pt x="46048" y="14044"/>
                    <a:pt x="45660" y="14044"/>
                  </a:cubicBezTo>
                  <a:cubicBezTo>
                    <a:pt x="44627" y="14044"/>
                    <a:pt x="43587" y="13742"/>
                    <a:pt x="42729" y="13170"/>
                  </a:cubicBezTo>
                  <a:cubicBezTo>
                    <a:pt x="41332" y="12238"/>
                    <a:pt x="40745" y="10665"/>
                    <a:pt x="40436" y="9079"/>
                  </a:cubicBezTo>
                  <a:cubicBezTo>
                    <a:pt x="39938" y="6541"/>
                    <a:pt x="39825" y="3931"/>
                    <a:pt x="37809" y="2060"/>
                  </a:cubicBezTo>
                  <a:cubicBezTo>
                    <a:pt x="36396" y="747"/>
                    <a:pt x="34455" y="0"/>
                    <a:pt x="325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rot="-252901">
              <a:off x="3878919" y="213807"/>
              <a:ext cx="1450807" cy="15475"/>
            </a:xfrm>
            <a:custGeom>
              <a:avLst/>
              <a:gdLst/>
              <a:ahLst/>
              <a:cxnLst/>
              <a:rect l="l" t="t" r="r" b="b"/>
              <a:pathLst>
                <a:path w="58032" h="619" extrusionOk="0">
                  <a:moveTo>
                    <a:pt x="57780" y="0"/>
                  </a:moveTo>
                  <a:cubicBezTo>
                    <a:pt x="57780" y="0"/>
                    <a:pt x="57779" y="0"/>
                    <a:pt x="57778" y="0"/>
                  </a:cubicBezTo>
                  <a:cubicBezTo>
                    <a:pt x="51207" y="26"/>
                    <a:pt x="44636" y="52"/>
                    <a:pt x="38066" y="76"/>
                  </a:cubicBezTo>
                  <a:cubicBezTo>
                    <a:pt x="28016" y="116"/>
                    <a:pt x="17968" y="155"/>
                    <a:pt x="7919" y="195"/>
                  </a:cubicBezTo>
                  <a:cubicBezTo>
                    <a:pt x="5364" y="205"/>
                    <a:pt x="2810" y="215"/>
                    <a:pt x="254" y="225"/>
                  </a:cubicBezTo>
                  <a:cubicBezTo>
                    <a:pt x="2" y="225"/>
                    <a:pt x="1" y="618"/>
                    <a:pt x="254" y="618"/>
                  </a:cubicBezTo>
                  <a:cubicBezTo>
                    <a:pt x="6825" y="591"/>
                    <a:pt x="13396" y="567"/>
                    <a:pt x="19967" y="541"/>
                  </a:cubicBezTo>
                  <a:cubicBezTo>
                    <a:pt x="30016" y="503"/>
                    <a:pt x="40064" y="462"/>
                    <a:pt x="50113" y="424"/>
                  </a:cubicBezTo>
                  <a:cubicBezTo>
                    <a:pt x="52669" y="412"/>
                    <a:pt x="55222" y="404"/>
                    <a:pt x="57778" y="394"/>
                  </a:cubicBezTo>
                  <a:cubicBezTo>
                    <a:pt x="58030" y="391"/>
                    <a:pt x="58031" y="0"/>
                    <a:pt x="577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rot="-252901">
              <a:off x="4902511" y="192654"/>
              <a:ext cx="48475" cy="43350"/>
            </a:xfrm>
            <a:custGeom>
              <a:avLst/>
              <a:gdLst/>
              <a:ahLst/>
              <a:cxnLst/>
              <a:rect l="l" t="t" r="r" b="b"/>
              <a:pathLst>
                <a:path w="1939" h="1734" extrusionOk="0">
                  <a:moveTo>
                    <a:pt x="1659" y="0"/>
                  </a:moveTo>
                  <a:cubicBezTo>
                    <a:pt x="1599" y="0"/>
                    <a:pt x="1538" y="26"/>
                    <a:pt x="1495" y="87"/>
                  </a:cubicBezTo>
                  <a:cubicBezTo>
                    <a:pt x="1132" y="588"/>
                    <a:pt x="689" y="1017"/>
                    <a:pt x="175" y="1361"/>
                  </a:cubicBezTo>
                  <a:cubicBezTo>
                    <a:pt x="1" y="1479"/>
                    <a:pt x="109" y="1734"/>
                    <a:pt x="271" y="1734"/>
                  </a:cubicBezTo>
                  <a:cubicBezTo>
                    <a:pt x="304" y="1734"/>
                    <a:pt x="338" y="1724"/>
                    <a:pt x="374" y="1700"/>
                  </a:cubicBezTo>
                  <a:cubicBezTo>
                    <a:pt x="945" y="1316"/>
                    <a:pt x="1432" y="844"/>
                    <a:pt x="1834" y="284"/>
                  </a:cubicBezTo>
                  <a:cubicBezTo>
                    <a:pt x="1938" y="140"/>
                    <a:pt x="1801" y="0"/>
                    <a:pt x="1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rot="-252901">
              <a:off x="4919658" y="195421"/>
              <a:ext cx="65150" cy="67175"/>
            </a:xfrm>
            <a:custGeom>
              <a:avLst/>
              <a:gdLst/>
              <a:ahLst/>
              <a:cxnLst/>
              <a:rect l="l" t="t" r="r" b="b"/>
              <a:pathLst>
                <a:path w="2606" h="2687" extrusionOk="0">
                  <a:moveTo>
                    <a:pt x="2327" y="1"/>
                  </a:moveTo>
                  <a:cubicBezTo>
                    <a:pt x="2282" y="1"/>
                    <a:pt x="2236" y="19"/>
                    <a:pt x="2196" y="63"/>
                  </a:cubicBezTo>
                  <a:lnTo>
                    <a:pt x="129" y="2345"/>
                  </a:lnTo>
                  <a:cubicBezTo>
                    <a:pt x="0" y="2489"/>
                    <a:pt x="134" y="2686"/>
                    <a:pt x="279" y="2686"/>
                  </a:cubicBezTo>
                  <a:cubicBezTo>
                    <a:pt x="323" y="2686"/>
                    <a:pt x="368" y="2668"/>
                    <a:pt x="408" y="2624"/>
                  </a:cubicBezTo>
                  <a:lnTo>
                    <a:pt x="2475" y="342"/>
                  </a:lnTo>
                  <a:cubicBezTo>
                    <a:pt x="2606" y="198"/>
                    <a:pt x="2473" y="1"/>
                    <a:pt x="2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rot="-252901">
              <a:off x="4947028" y="197287"/>
              <a:ext cx="76725" cy="83300"/>
            </a:xfrm>
            <a:custGeom>
              <a:avLst/>
              <a:gdLst/>
              <a:ahLst/>
              <a:cxnLst/>
              <a:rect l="l" t="t" r="r" b="b"/>
              <a:pathLst>
                <a:path w="3069" h="3332" extrusionOk="0">
                  <a:moveTo>
                    <a:pt x="2794" y="0"/>
                  </a:moveTo>
                  <a:cubicBezTo>
                    <a:pt x="2734" y="0"/>
                    <a:pt x="2675" y="27"/>
                    <a:pt x="2634" y="92"/>
                  </a:cubicBezTo>
                  <a:cubicBezTo>
                    <a:pt x="1948" y="1185"/>
                    <a:pt x="1118" y="2152"/>
                    <a:pt x="150" y="3003"/>
                  </a:cubicBezTo>
                  <a:cubicBezTo>
                    <a:pt x="0" y="3133"/>
                    <a:pt x="139" y="3331"/>
                    <a:pt x="297" y="3331"/>
                  </a:cubicBezTo>
                  <a:cubicBezTo>
                    <a:pt x="341" y="3331"/>
                    <a:pt x="386" y="3316"/>
                    <a:pt x="427" y="3280"/>
                  </a:cubicBezTo>
                  <a:cubicBezTo>
                    <a:pt x="1420" y="2409"/>
                    <a:pt x="2271" y="1409"/>
                    <a:pt x="2973" y="291"/>
                  </a:cubicBezTo>
                  <a:cubicBezTo>
                    <a:pt x="3068" y="142"/>
                    <a:pt x="2931" y="0"/>
                    <a:pt x="27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rot="-252901">
              <a:off x="4984337" y="192485"/>
              <a:ext cx="91450" cy="96675"/>
            </a:xfrm>
            <a:custGeom>
              <a:avLst/>
              <a:gdLst/>
              <a:ahLst/>
              <a:cxnLst/>
              <a:rect l="l" t="t" r="r" b="b"/>
              <a:pathLst>
                <a:path w="3658" h="3867" extrusionOk="0">
                  <a:moveTo>
                    <a:pt x="3375" y="0"/>
                  </a:moveTo>
                  <a:cubicBezTo>
                    <a:pt x="3330" y="0"/>
                    <a:pt x="3285" y="18"/>
                    <a:pt x="3245" y="60"/>
                  </a:cubicBezTo>
                  <a:cubicBezTo>
                    <a:pt x="2184" y="1196"/>
                    <a:pt x="1146" y="2349"/>
                    <a:pt x="126" y="3523"/>
                  </a:cubicBezTo>
                  <a:cubicBezTo>
                    <a:pt x="0" y="3670"/>
                    <a:pt x="132" y="3867"/>
                    <a:pt x="275" y="3867"/>
                  </a:cubicBezTo>
                  <a:cubicBezTo>
                    <a:pt x="320" y="3867"/>
                    <a:pt x="366" y="3848"/>
                    <a:pt x="405" y="3802"/>
                  </a:cubicBezTo>
                  <a:cubicBezTo>
                    <a:pt x="1424" y="2630"/>
                    <a:pt x="2463" y="1476"/>
                    <a:pt x="3524" y="339"/>
                  </a:cubicBezTo>
                  <a:cubicBezTo>
                    <a:pt x="3658" y="198"/>
                    <a:pt x="3523" y="0"/>
                    <a:pt x="3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rot="-252901">
              <a:off x="5035612" y="183387"/>
              <a:ext cx="93925" cy="103525"/>
            </a:xfrm>
            <a:custGeom>
              <a:avLst/>
              <a:gdLst/>
              <a:ahLst/>
              <a:cxnLst/>
              <a:rect l="l" t="t" r="r" b="b"/>
              <a:pathLst>
                <a:path w="3757" h="4141" extrusionOk="0">
                  <a:moveTo>
                    <a:pt x="3470" y="1"/>
                  </a:moveTo>
                  <a:cubicBezTo>
                    <a:pt x="3426" y="1"/>
                    <a:pt x="3380" y="18"/>
                    <a:pt x="3339" y="59"/>
                  </a:cubicBezTo>
                  <a:cubicBezTo>
                    <a:pt x="2169" y="1246"/>
                    <a:pt x="1091" y="2513"/>
                    <a:pt x="105" y="3855"/>
                  </a:cubicBezTo>
                  <a:cubicBezTo>
                    <a:pt x="0" y="4000"/>
                    <a:pt x="137" y="4140"/>
                    <a:pt x="280" y="4140"/>
                  </a:cubicBezTo>
                  <a:cubicBezTo>
                    <a:pt x="340" y="4140"/>
                    <a:pt x="401" y="4116"/>
                    <a:pt x="446" y="4056"/>
                  </a:cubicBezTo>
                  <a:cubicBezTo>
                    <a:pt x="1412" y="2739"/>
                    <a:pt x="2471" y="1500"/>
                    <a:pt x="3618" y="338"/>
                  </a:cubicBezTo>
                  <a:cubicBezTo>
                    <a:pt x="3756" y="199"/>
                    <a:pt x="3621"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rot="-252901">
              <a:off x="4667755" y="-32100"/>
              <a:ext cx="9850" cy="71700"/>
            </a:xfrm>
            <a:custGeom>
              <a:avLst/>
              <a:gdLst/>
              <a:ahLst/>
              <a:cxnLst/>
              <a:rect l="l" t="t" r="r" b="b"/>
              <a:pathLst>
                <a:path w="394" h="2868" extrusionOk="0">
                  <a:moveTo>
                    <a:pt x="197" y="0"/>
                  </a:moveTo>
                  <a:cubicBezTo>
                    <a:pt x="99" y="0"/>
                    <a:pt x="0" y="63"/>
                    <a:pt x="0" y="189"/>
                  </a:cubicBezTo>
                  <a:lnTo>
                    <a:pt x="0" y="2677"/>
                  </a:lnTo>
                  <a:cubicBezTo>
                    <a:pt x="0" y="2804"/>
                    <a:pt x="99" y="2867"/>
                    <a:pt x="197" y="2867"/>
                  </a:cubicBezTo>
                  <a:cubicBezTo>
                    <a:pt x="295" y="2867"/>
                    <a:pt x="394" y="2804"/>
                    <a:pt x="394" y="2677"/>
                  </a:cubicBezTo>
                  <a:lnTo>
                    <a:pt x="394" y="189"/>
                  </a:lnTo>
                  <a:cubicBezTo>
                    <a:pt x="394" y="63"/>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rot="-252901">
              <a:off x="4676492" y="63812"/>
              <a:ext cx="9850" cy="31350"/>
            </a:xfrm>
            <a:custGeom>
              <a:avLst/>
              <a:gdLst/>
              <a:ahLst/>
              <a:cxnLst/>
              <a:rect l="l" t="t" r="r" b="b"/>
              <a:pathLst>
                <a:path w="394" h="1254" extrusionOk="0">
                  <a:moveTo>
                    <a:pt x="197" y="1"/>
                  </a:moveTo>
                  <a:cubicBezTo>
                    <a:pt x="99" y="1"/>
                    <a:pt x="0" y="64"/>
                    <a:pt x="0" y="192"/>
                  </a:cubicBezTo>
                  <a:lnTo>
                    <a:pt x="0" y="1064"/>
                  </a:lnTo>
                  <a:cubicBezTo>
                    <a:pt x="0" y="1190"/>
                    <a:pt x="99" y="1254"/>
                    <a:pt x="197" y="1254"/>
                  </a:cubicBezTo>
                  <a:cubicBezTo>
                    <a:pt x="295" y="1254"/>
                    <a:pt x="394" y="1190"/>
                    <a:pt x="394" y="1064"/>
                  </a:cubicBezTo>
                  <a:lnTo>
                    <a:pt x="394" y="192"/>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rot="-252901">
              <a:off x="4683004" y="122698"/>
              <a:ext cx="9850" cy="90375"/>
            </a:xfrm>
            <a:custGeom>
              <a:avLst/>
              <a:gdLst/>
              <a:ahLst/>
              <a:cxnLst/>
              <a:rect l="l" t="t" r="r" b="b"/>
              <a:pathLst>
                <a:path w="394" h="3615" extrusionOk="0">
                  <a:moveTo>
                    <a:pt x="197" y="0"/>
                  </a:moveTo>
                  <a:cubicBezTo>
                    <a:pt x="99" y="0"/>
                    <a:pt x="0" y="64"/>
                    <a:pt x="0" y="190"/>
                  </a:cubicBezTo>
                  <a:lnTo>
                    <a:pt x="0" y="3424"/>
                  </a:lnTo>
                  <a:cubicBezTo>
                    <a:pt x="0" y="3551"/>
                    <a:pt x="99" y="3614"/>
                    <a:pt x="197" y="3614"/>
                  </a:cubicBezTo>
                  <a:cubicBezTo>
                    <a:pt x="295" y="3614"/>
                    <a:pt x="394" y="3551"/>
                    <a:pt x="394" y="3424"/>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rot="-252901">
              <a:off x="4281194" y="141678"/>
              <a:ext cx="171276" cy="11800"/>
            </a:xfrm>
            <a:custGeom>
              <a:avLst/>
              <a:gdLst/>
              <a:ahLst/>
              <a:cxnLst/>
              <a:rect l="l" t="t" r="r" b="b"/>
              <a:pathLst>
                <a:path w="6851" h="472" extrusionOk="0">
                  <a:moveTo>
                    <a:pt x="2475" y="0"/>
                  </a:moveTo>
                  <a:cubicBezTo>
                    <a:pt x="1735" y="0"/>
                    <a:pt x="994" y="8"/>
                    <a:pt x="254" y="23"/>
                  </a:cubicBezTo>
                  <a:cubicBezTo>
                    <a:pt x="4" y="29"/>
                    <a:pt x="1" y="417"/>
                    <a:pt x="249" y="417"/>
                  </a:cubicBezTo>
                  <a:cubicBezTo>
                    <a:pt x="251" y="417"/>
                    <a:pt x="252" y="417"/>
                    <a:pt x="254" y="417"/>
                  </a:cubicBezTo>
                  <a:cubicBezTo>
                    <a:pt x="1004" y="401"/>
                    <a:pt x="1752" y="394"/>
                    <a:pt x="2501" y="394"/>
                  </a:cubicBezTo>
                  <a:cubicBezTo>
                    <a:pt x="3867" y="394"/>
                    <a:pt x="5231" y="419"/>
                    <a:pt x="6596" y="471"/>
                  </a:cubicBezTo>
                  <a:cubicBezTo>
                    <a:pt x="6599" y="471"/>
                    <a:pt x="6601" y="471"/>
                    <a:pt x="6604" y="471"/>
                  </a:cubicBezTo>
                  <a:cubicBezTo>
                    <a:pt x="6851" y="471"/>
                    <a:pt x="6845" y="86"/>
                    <a:pt x="6596" y="77"/>
                  </a:cubicBezTo>
                  <a:cubicBezTo>
                    <a:pt x="5223" y="26"/>
                    <a:pt x="3849" y="0"/>
                    <a:pt x="24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rot="-252901">
              <a:off x="4366063" y="289364"/>
              <a:ext cx="9850" cy="40625"/>
            </a:xfrm>
            <a:custGeom>
              <a:avLst/>
              <a:gdLst/>
              <a:ahLst/>
              <a:cxnLst/>
              <a:rect l="l" t="t" r="r" b="b"/>
              <a:pathLst>
                <a:path w="394" h="1625" extrusionOk="0">
                  <a:moveTo>
                    <a:pt x="197" y="1"/>
                  </a:moveTo>
                  <a:cubicBezTo>
                    <a:pt x="99" y="1"/>
                    <a:pt x="0" y="64"/>
                    <a:pt x="0" y="191"/>
                  </a:cubicBezTo>
                  <a:lnTo>
                    <a:pt x="0" y="1435"/>
                  </a:lnTo>
                  <a:cubicBezTo>
                    <a:pt x="0" y="1561"/>
                    <a:pt x="99" y="1625"/>
                    <a:pt x="197" y="1625"/>
                  </a:cubicBezTo>
                  <a:cubicBezTo>
                    <a:pt x="296" y="1625"/>
                    <a:pt x="394" y="1561"/>
                    <a:pt x="394" y="1435"/>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rot="-252901">
              <a:off x="4373152" y="341838"/>
              <a:ext cx="9875" cy="43750"/>
            </a:xfrm>
            <a:custGeom>
              <a:avLst/>
              <a:gdLst/>
              <a:ahLst/>
              <a:cxnLst/>
              <a:rect l="l" t="t" r="r" b="b"/>
              <a:pathLst>
                <a:path w="395" h="1750" extrusionOk="0">
                  <a:moveTo>
                    <a:pt x="197" y="1"/>
                  </a:moveTo>
                  <a:cubicBezTo>
                    <a:pt x="99" y="1"/>
                    <a:pt x="1" y="64"/>
                    <a:pt x="1" y="191"/>
                  </a:cubicBezTo>
                  <a:lnTo>
                    <a:pt x="1" y="1560"/>
                  </a:lnTo>
                  <a:cubicBezTo>
                    <a:pt x="1" y="1686"/>
                    <a:pt x="99" y="1750"/>
                    <a:pt x="198" y="1750"/>
                  </a:cubicBezTo>
                  <a:cubicBezTo>
                    <a:pt x="296" y="1750"/>
                    <a:pt x="394" y="1686"/>
                    <a:pt x="394" y="1560"/>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3" name="Google Shape;1373;p39"/>
          <p:cNvCxnSpPr/>
          <p:nvPr/>
        </p:nvCxnSpPr>
        <p:spPr>
          <a:xfrm>
            <a:off x="4322950" y="3706175"/>
            <a:ext cx="509400" cy="0"/>
          </a:xfrm>
          <a:prstGeom prst="straightConnector1">
            <a:avLst/>
          </a:prstGeom>
          <a:noFill/>
          <a:ln w="9525" cap="flat" cmpd="sng">
            <a:solidFill>
              <a:srgbClr val="000000"/>
            </a:solidFill>
            <a:prstDash val="solid"/>
            <a:round/>
            <a:headEnd type="none" w="med" len="med"/>
            <a:tailEnd type="none" w="med" len="med"/>
          </a:ln>
        </p:spPr>
      </p:cxnSp>
      <p:grpSp>
        <p:nvGrpSpPr>
          <p:cNvPr id="1374" name="Google Shape;1374;p39"/>
          <p:cNvGrpSpPr/>
          <p:nvPr/>
        </p:nvGrpSpPr>
        <p:grpSpPr>
          <a:xfrm>
            <a:off x="340410" y="1710004"/>
            <a:ext cx="2313964" cy="5212176"/>
            <a:chOff x="340410" y="1710004"/>
            <a:chExt cx="2313964" cy="5212176"/>
          </a:xfrm>
        </p:grpSpPr>
        <p:sp>
          <p:nvSpPr>
            <p:cNvPr id="1375" name="Google Shape;1375;p39"/>
            <p:cNvSpPr/>
            <p:nvPr/>
          </p:nvSpPr>
          <p:spPr>
            <a:xfrm>
              <a:off x="1618799" y="2859261"/>
              <a:ext cx="535329" cy="803083"/>
            </a:xfrm>
            <a:custGeom>
              <a:avLst/>
              <a:gdLst/>
              <a:ahLst/>
              <a:cxnLst/>
              <a:rect l="l" t="t" r="r" b="b"/>
              <a:pathLst>
                <a:path w="11964" h="17948" extrusionOk="0">
                  <a:moveTo>
                    <a:pt x="6190" y="1"/>
                  </a:moveTo>
                  <a:lnTo>
                    <a:pt x="0" y="2406"/>
                  </a:lnTo>
                  <a:lnTo>
                    <a:pt x="5108" y="15829"/>
                  </a:lnTo>
                  <a:cubicBezTo>
                    <a:pt x="5619" y="17142"/>
                    <a:pt x="6875" y="17947"/>
                    <a:pt x="8205" y="17947"/>
                  </a:cubicBezTo>
                  <a:cubicBezTo>
                    <a:pt x="8605" y="17947"/>
                    <a:pt x="9012" y="17874"/>
                    <a:pt x="9407" y="17721"/>
                  </a:cubicBezTo>
                  <a:cubicBezTo>
                    <a:pt x="11116" y="17057"/>
                    <a:pt x="11964" y="15132"/>
                    <a:pt x="11299" y="13423"/>
                  </a:cubicBezTo>
                  <a:lnTo>
                    <a:pt x="61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1494007" y="2573345"/>
              <a:ext cx="571170" cy="723124"/>
            </a:xfrm>
            <a:custGeom>
              <a:avLst/>
              <a:gdLst/>
              <a:ahLst/>
              <a:cxnLst/>
              <a:rect l="l" t="t" r="r" b="b"/>
              <a:pathLst>
                <a:path w="12765" h="16161" extrusionOk="0">
                  <a:moveTo>
                    <a:pt x="3257" y="1"/>
                  </a:moveTo>
                  <a:cubicBezTo>
                    <a:pt x="3257" y="1"/>
                    <a:pt x="1" y="4420"/>
                    <a:pt x="919" y="6644"/>
                  </a:cubicBezTo>
                  <a:lnTo>
                    <a:pt x="4709" y="16160"/>
                  </a:lnTo>
                  <a:lnTo>
                    <a:pt x="5780" y="16009"/>
                  </a:lnTo>
                  <a:cubicBezTo>
                    <a:pt x="8005" y="15694"/>
                    <a:pt x="10115" y="14822"/>
                    <a:pt x="11911" y="13472"/>
                  </a:cubicBezTo>
                  <a:lnTo>
                    <a:pt x="12765" y="12832"/>
                  </a:lnTo>
                  <a:lnTo>
                    <a:pt x="8976" y="3314"/>
                  </a:lnTo>
                  <a:cubicBezTo>
                    <a:pt x="8055" y="1089"/>
                    <a:pt x="5852" y="496"/>
                    <a:pt x="3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649503" y="3932452"/>
              <a:ext cx="675605" cy="2675662"/>
            </a:xfrm>
            <a:custGeom>
              <a:avLst/>
              <a:gdLst/>
              <a:ahLst/>
              <a:cxnLst/>
              <a:rect l="l" t="t" r="r" b="b"/>
              <a:pathLst>
                <a:path w="15099" h="59798" extrusionOk="0">
                  <a:moveTo>
                    <a:pt x="9658" y="1"/>
                  </a:moveTo>
                  <a:cubicBezTo>
                    <a:pt x="9518" y="1"/>
                    <a:pt x="9377" y="6"/>
                    <a:pt x="9235" y="17"/>
                  </a:cubicBezTo>
                  <a:cubicBezTo>
                    <a:pt x="6100" y="259"/>
                    <a:pt x="3815" y="3090"/>
                    <a:pt x="4241" y="6205"/>
                  </a:cubicBezTo>
                  <a:lnTo>
                    <a:pt x="1" y="59384"/>
                  </a:lnTo>
                  <a:lnTo>
                    <a:pt x="6508" y="59797"/>
                  </a:lnTo>
                  <a:lnTo>
                    <a:pt x="15099" y="5044"/>
                  </a:lnTo>
                  <a:cubicBezTo>
                    <a:pt x="14877" y="2180"/>
                    <a:pt x="12484" y="1"/>
                    <a:pt x="9658"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649503" y="6299827"/>
              <a:ext cx="337556" cy="308248"/>
            </a:xfrm>
            <a:custGeom>
              <a:avLst/>
              <a:gdLst/>
              <a:ahLst/>
              <a:cxnLst/>
              <a:rect l="l" t="t" r="r" b="b"/>
              <a:pathLst>
                <a:path w="7544" h="6889" extrusionOk="0">
                  <a:moveTo>
                    <a:pt x="518" y="0"/>
                  </a:moveTo>
                  <a:lnTo>
                    <a:pt x="1" y="6478"/>
                  </a:lnTo>
                  <a:lnTo>
                    <a:pt x="6508" y="6888"/>
                  </a:lnTo>
                  <a:lnTo>
                    <a:pt x="7543" y="181"/>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776532" y="4200560"/>
              <a:ext cx="541951" cy="842638"/>
            </a:xfrm>
            <a:custGeom>
              <a:avLst/>
              <a:gdLst/>
              <a:ahLst/>
              <a:cxnLst/>
              <a:rect l="l" t="t" r="r" b="b"/>
              <a:pathLst>
                <a:path w="12112" h="18832" extrusionOk="0">
                  <a:moveTo>
                    <a:pt x="12111" y="0"/>
                  </a:moveTo>
                  <a:cubicBezTo>
                    <a:pt x="8789" y="113"/>
                    <a:pt x="4892" y="246"/>
                    <a:pt x="1392" y="366"/>
                  </a:cubicBezTo>
                  <a:lnTo>
                    <a:pt x="0" y="17807"/>
                  </a:lnTo>
                  <a:lnTo>
                    <a:pt x="9156" y="18831"/>
                  </a:lnTo>
                  <a:lnTo>
                    <a:pt x="121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529947" y="6592723"/>
              <a:ext cx="457115" cy="329457"/>
            </a:xfrm>
            <a:custGeom>
              <a:avLst/>
              <a:gdLst/>
              <a:ahLst/>
              <a:cxnLst/>
              <a:rect l="l" t="t" r="r" b="b"/>
              <a:pathLst>
                <a:path w="10216" h="7363" extrusionOk="0">
                  <a:moveTo>
                    <a:pt x="1876" y="0"/>
                  </a:moveTo>
                  <a:lnTo>
                    <a:pt x="1" y="7363"/>
                  </a:lnTo>
                  <a:lnTo>
                    <a:pt x="10215" y="7363"/>
                  </a:lnTo>
                  <a:lnTo>
                    <a:pt x="95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559523" y="6584758"/>
              <a:ext cx="193567" cy="65507"/>
            </a:xfrm>
            <a:custGeom>
              <a:avLst/>
              <a:gdLst/>
              <a:ahLst/>
              <a:cxnLst/>
              <a:rect l="l" t="t" r="r" b="b"/>
              <a:pathLst>
                <a:path w="4326" h="1464" extrusionOk="0">
                  <a:moveTo>
                    <a:pt x="1613" y="0"/>
                  </a:moveTo>
                  <a:cubicBezTo>
                    <a:pt x="1227" y="0"/>
                    <a:pt x="842" y="38"/>
                    <a:pt x="464" y="112"/>
                  </a:cubicBezTo>
                  <a:cubicBezTo>
                    <a:pt x="184" y="168"/>
                    <a:pt x="1" y="440"/>
                    <a:pt x="56" y="720"/>
                  </a:cubicBezTo>
                  <a:cubicBezTo>
                    <a:pt x="105" y="966"/>
                    <a:pt x="318" y="1138"/>
                    <a:pt x="561" y="1138"/>
                  </a:cubicBezTo>
                  <a:cubicBezTo>
                    <a:pt x="595" y="1138"/>
                    <a:pt x="630" y="1135"/>
                    <a:pt x="664" y="1128"/>
                  </a:cubicBezTo>
                  <a:cubicBezTo>
                    <a:pt x="975" y="1066"/>
                    <a:pt x="1292" y="1035"/>
                    <a:pt x="1610" y="1035"/>
                  </a:cubicBezTo>
                  <a:cubicBezTo>
                    <a:pt x="1817" y="1035"/>
                    <a:pt x="2024" y="1048"/>
                    <a:pt x="2230" y="1075"/>
                  </a:cubicBezTo>
                  <a:cubicBezTo>
                    <a:pt x="2682" y="1132"/>
                    <a:pt x="3123" y="1248"/>
                    <a:pt x="3538" y="1423"/>
                  </a:cubicBezTo>
                  <a:cubicBezTo>
                    <a:pt x="3603" y="1451"/>
                    <a:pt x="3671" y="1464"/>
                    <a:pt x="3738" y="1464"/>
                  </a:cubicBezTo>
                  <a:cubicBezTo>
                    <a:pt x="3939" y="1464"/>
                    <a:pt x="4133" y="1344"/>
                    <a:pt x="4215" y="1146"/>
                  </a:cubicBezTo>
                  <a:cubicBezTo>
                    <a:pt x="4326" y="882"/>
                    <a:pt x="4203" y="579"/>
                    <a:pt x="3939" y="469"/>
                  </a:cubicBezTo>
                  <a:cubicBezTo>
                    <a:pt x="3436" y="257"/>
                    <a:pt x="2905" y="114"/>
                    <a:pt x="2359" y="47"/>
                  </a:cubicBezTo>
                  <a:cubicBezTo>
                    <a:pt x="2110" y="16"/>
                    <a:pt x="1861" y="0"/>
                    <a:pt x="1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462338" y="6642747"/>
              <a:ext cx="265651" cy="70966"/>
            </a:xfrm>
            <a:custGeom>
              <a:avLst/>
              <a:gdLst/>
              <a:ahLst/>
              <a:cxnLst/>
              <a:rect l="l" t="t" r="r" b="b"/>
              <a:pathLst>
                <a:path w="5937" h="1586" extrusionOk="0">
                  <a:moveTo>
                    <a:pt x="2951" y="1"/>
                  </a:moveTo>
                  <a:cubicBezTo>
                    <a:pt x="2056" y="1"/>
                    <a:pt x="1171" y="200"/>
                    <a:pt x="365" y="588"/>
                  </a:cubicBezTo>
                  <a:cubicBezTo>
                    <a:pt x="108" y="711"/>
                    <a:pt x="0" y="1020"/>
                    <a:pt x="123" y="1278"/>
                  </a:cubicBezTo>
                  <a:cubicBezTo>
                    <a:pt x="213" y="1463"/>
                    <a:pt x="398" y="1570"/>
                    <a:pt x="590" y="1570"/>
                  </a:cubicBezTo>
                  <a:cubicBezTo>
                    <a:pt x="665" y="1570"/>
                    <a:pt x="742" y="1554"/>
                    <a:pt x="814" y="1519"/>
                  </a:cubicBezTo>
                  <a:cubicBezTo>
                    <a:pt x="1480" y="1198"/>
                    <a:pt x="2211" y="1034"/>
                    <a:pt x="2951" y="1034"/>
                  </a:cubicBezTo>
                  <a:cubicBezTo>
                    <a:pt x="3091" y="1034"/>
                    <a:pt x="3231" y="1040"/>
                    <a:pt x="3371" y="1052"/>
                  </a:cubicBezTo>
                  <a:cubicBezTo>
                    <a:pt x="3983" y="1103"/>
                    <a:pt x="4571" y="1266"/>
                    <a:pt x="5120" y="1534"/>
                  </a:cubicBezTo>
                  <a:cubicBezTo>
                    <a:pt x="5195" y="1568"/>
                    <a:pt x="5270" y="1585"/>
                    <a:pt x="5348" y="1585"/>
                  </a:cubicBezTo>
                  <a:cubicBezTo>
                    <a:pt x="5539" y="1585"/>
                    <a:pt x="5724" y="1478"/>
                    <a:pt x="5813" y="1298"/>
                  </a:cubicBezTo>
                  <a:cubicBezTo>
                    <a:pt x="5937" y="1042"/>
                    <a:pt x="5830" y="731"/>
                    <a:pt x="5575" y="606"/>
                  </a:cubicBezTo>
                  <a:cubicBezTo>
                    <a:pt x="4912" y="281"/>
                    <a:pt x="4199" y="84"/>
                    <a:pt x="3458" y="22"/>
                  </a:cubicBezTo>
                  <a:cubicBezTo>
                    <a:pt x="3289" y="8"/>
                    <a:pt x="3120" y="1"/>
                    <a:pt x="29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344884" y="6678095"/>
              <a:ext cx="488123" cy="244084"/>
            </a:xfrm>
            <a:custGeom>
              <a:avLst/>
              <a:gdLst/>
              <a:ahLst/>
              <a:cxnLst/>
              <a:rect l="l" t="t" r="r" b="b"/>
              <a:pathLst>
                <a:path w="10909" h="5455" extrusionOk="0">
                  <a:moveTo>
                    <a:pt x="5456" y="0"/>
                  </a:moveTo>
                  <a:cubicBezTo>
                    <a:pt x="2444" y="0"/>
                    <a:pt x="1" y="2443"/>
                    <a:pt x="1" y="5455"/>
                  </a:cubicBezTo>
                  <a:lnTo>
                    <a:pt x="10909" y="5455"/>
                  </a:lnTo>
                  <a:cubicBezTo>
                    <a:pt x="10909" y="2443"/>
                    <a:pt x="8468" y="0"/>
                    <a:pt x="5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340410" y="6869690"/>
              <a:ext cx="646655" cy="52486"/>
            </a:xfrm>
            <a:custGeom>
              <a:avLst/>
              <a:gdLst/>
              <a:ahLst/>
              <a:cxnLst/>
              <a:rect l="l" t="t" r="r" b="b"/>
              <a:pathLst>
                <a:path w="14452" h="1173" extrusionOk="0">
                  <a:moveTo>
                    <a:pt x="1" y="0"/>
                  </a:moveTo>
                  <a:lnTo>
                    <a:pt x="1" y="1173"/>
                  </a:lnTo>
                  <a:lnTo>
                    <a:pt x="14451" y="1173"/>
                  </a:lnTo>
                  <a:lnTo>
                    <a:pt x="143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850763" y="6661361"/>
              <a:ext cx="105195" cy="162424"/>
            </a:xfrm>
            <a:custGeom>
              <a:avLst/>
              <a:gdLst/>
              <a:ahLst/>
              <a:cxnLst/>
              <a:rect l="l" t="t" r="r" b="b"/>
              <a:pathLst>
                <a:path w="2351" h="3630" extrusionOk="0">
                  <a:moveTo>
                    <a:pt x="1176" y="195"/>
                  </a:moveTo>
                  <a:cubicBezTo>
                    <a:pt x="1715" y="195"/>
                    <a:pt x="2156" y="922"/>
                    <a:pt x="2156" y="1816"/>
                  </a:cubicBezTo>
                  <a:cubicBezTo>
                    <a:pt x="2156" y="2710"/>
                    <a:pt x="1715" y="3435"/>
                    <a:pt x="1176" y="3435"/>
                  </a:cubicBezTo>
                  <a:cubicBezTo>
                    <a:pt x="635" y="3435"/>
                    <a:pt x="196" y="2710"/>
                    <a:pt x="196" y="1816"/>
                  </a:cubicBezTo>
                  <a:cubicBezTo>
                    <a:pt x="196" y="922"/>
                    <a:pt x="635" y="195"/>
                    <a:pt x="1176" y="195"/>
                  </a:cubicBezTo>
                  <a:close/>
                  <a:moveTo>
                    <a:pt x="1176" y="1"/>
                  </a:moveTo>
                  <a:cubicBezTo>
                    <a:pt x="528" y="1"/>
                    <a:pt x="0" y="815"/>
                    <a:pt x="0" y="1816"/>
                  </a:cubicBezTo>
                  <a:cubicBezTo>
                    <a:pt x="0" y="2817"/>
                    <a:pt x="528" y="3629"/>
                    <a:pt x="1176" y="3629"/>
                  </a:cubicBezTo>
                  <a:cubicBezTo>
                    <a:pt x="1823" y="3629"/>
                    <a:pt x="2350" y="2817"/>
                    <a:pt x="2350" y="1816"/>
                  </a:cubicBezTo>
                  <a:cubicBezTo>
                    <a:pt x="2350" y="815"/>
                    <a:pt x="1823" y="1"/>
                    <a:pt x="1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1346261" y="3933302"/>
              <a:ext cx="634574" cy="2667428"/>
            </a:xfrm>
            <a:custGeom>
              <a:avLst/>
              <a:gdLst/>
              <a:ahLst/>
              <a:cxnLst/>
              <a:rect l="l" t="t" r="r" b="b"/>
              <a:pathLst>
                <a:path w="14182" h="59614" extrusionOk="0">
                  <a:moveTo>
                    <a:pt x="5904" y="1"/>
                  </a:moveTo>
                  <a:cubicBezTo>
                    <a:pt x="5718" y="1"/>
                    <a:pt x="5530" y="10"/>
                    <a:pt x="5341" y="29"/>
                  </a:cubicBezTo>
                  <a:cubicBezTo>
                    <a:pt x="2211" y="348"/>
                    <a:pt x="0" y="3237"/>
                    <a:pt x="507" y="6341"/>
                  </a:cubicBezTo>
                  <a:lnTo>
                    <a:pt x="5092" y="34244"/>
                  </a:lnTo>
                  <a:cubicBezTo>
                    <a:pt x="5180" y="34787"/>
                    <a:pt x="5242" y="35335"/>
                    <a:pt x="5273" y="35884"/>
                  </a:cubicBezTo>
                  <a:lnTo>
                    <a:pt x="6674" y="59614"/>
                  </a:lnTo>
                  <a:lnTo>
                    <a:pt x="13222" y="58943"/>
                  </a:lnTo>
                  <a:lnTo>
                    <a:pt x="14162" y="34751"/>
                  </a:lnTo>
                  <a:cubicBezTo>
                    <a:pt x="14182" y="34268"/>
                    <a:pt x="14168" y="33782"/>
                    <a:pt x="14119" y="33298"/>
                  </a:cubicBezTo>
                  <a:lnTo>
                    <a:pt x="11329" y="4906"/>
                  </a:lnTo>
                  <a:cubicBezTo>
                    <a:pt x="11041" y="2094"/>
                    <a:pt x="8669" y="1"/>
                    <a:pt x="590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1353376" y="3978807"/>
              <a:ext cx="577524" cy="1053566"/>
            </a:xfrm>
            <a:custGeom>
              <a:avLst/>
              <a:gdLst/>
              <a:ahLst/>
              <a:cxnLst/>
              <a:rect l="l" t="t" r="r" b="b"/>
              <a:pathLst>
                <a:path w="12907" h="23546" extrusionOk="0">
                  <a:moveTo>
                    <a:pt x="2563" y="1"/>
                  </a:moveTo>
                  <a:cubicBezTo>
                    <a:pt x="934" y="1166"/>
                    <a:pt x="0" y="3196"/>
                    <a:pt x="348" y="5324"/>
                  </a:cubicBezTo>
                  <a:lnTo>
                    <a:pt x="3341" y="23546"/>
                  </a:lnTo>
                  <a:lnTo>
                    <a:pt x="12906" y="21551"/>
                  </a:lnTo>
                  <a:lnTo>
                    <a:pt x="11170" y="3888"/>
                  </a:lnTo>
                  <a:cubicBezTo>
                    <a:pt x="11005" y="2283"/>
                    <a:pt x="10159" y="917"/>
                    <a:pt x="8950" y="36"/>
                  </a:cubicBezTo>
                  <a:cubicBezTo>
                    <a:pt x="6668" y="19"/>
                    <a:pt x="4427" y="5"/>
                    <a:pt x="2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1628598" y="6312221"/>
              <a:ext cx="314826" cy="288426"/>
            </a:xfrm>
            <a:custGeom>
              <a:avLst/>
              <a:gdLst/>
              <a:ahLst/>
              <a:cxnLst/>
              <a:rect l="l" t="t" r="r" b="b"/>
              <a:pathLst>
                <a:path w="7036" h="6446" extrusionOk="0">
                  <a:moveTo>
                    <a:pt x="7035" y="1"/>
                  </a:moveTo>
                  <a:lnTo>
                    <a:pt x="0" y="278"/>
                  </a:lnTo>
                  <a:lnTo>
                    <a:pt x="364" y="6445"/>
                  </a:lnTo>
                  <a:lnTo>
                    <a:pt x="6912" y="5774"/>
                  </a:lnTo>
                  <a:lnTo>
                    <a:pt x="7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1644840" y="6570575"/>
              <a:ext cx="818476" cy="349369"/>
            </a:xfrm>
            <a:custGeom>
              <a:avLst/>
              <a:gdLst/>
              <a:ahLst/>
              <a:cxnLst/>
              <a:rect l="l" t="t" r="r" b="b"/>
              <a:pathLst>
                <a:path w="18292" h="7808" extrusionOk="0">
                  <a:moveTo>
                    <a:pt x="6549" y="0"/>
                  </a:moveTo>
                  <a:lnTo>
                    <a:pt x="1" y="671"/>
                  </a:lnTo>
                  <a:lnTo>
                    <a:pt x="217" y="7808"/>
                  </a:lnTo>
                  <a:lnTo>
                    <a:pt x="18291" y="7808"/>
                  </a:lnTo>
                  <a:lnTo>
                    <a:pt x="18032" y="5784"/>
                  </a:lnTo>
                  <a:cubicBezTo>
                    <a:pt x="17646" y="4364"/>
                    <a:pt x="16568" y="3237"/>
                    <a:pt x="15168" y="2784"/>
                  </a:cubicBezTo>
                  <a:lnTo>
                    <a:pt x="6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1652894" y="6670399"/>
              <a:ext cx="810421" cy="249632"/>
            </a:xfrm>
            <a:custGeom>
              <a:avLst/>
              <a:gdLst/>
              <a:ahLst/>
              <a:cxnLst/>
              <a:rect l="l" t="t" r="r" b="b"/>
              <a:pathLst>
                <a:path w="18112" h="5579" extrusionOk="0">
                  <a:moveTo>
                    <a:pt x="13276" y="0"/>
                  </a:moveTo>
                  <a:cubicBezTo>
                    <a:pt x="12303" y="628"/>
                    <a:pt x="10810" y="1960"/>
                    <a:pt x="10370" y="4405"/>
                  </a:cubicBezTo>
                  <a:lnTo>
                    <a:pt x="1" y="4405"/>
                  </a:lnTo>
                  <a:lnTo>
                    <a:pt x="37" y="5578"/>
                  </a:lnTo>
                  <a:lnTo>
                    <a:pt x="18111" y="5578"/>
                  </a:lnTo>
                  <a:lnTo>
                    <a:pt x="17961" y="4405"/>
                  </a:lnTo>
                  <a:lnTo>
                    <a:pt x="10969" y="4405"/>
                  </a:lnTo>
                  <a:cubicBezTo>
                    <a:pt x="11477" y="1843"/>
                    <a:pt x="13280" y="641"/>
                    <a:pt x="14028" y="244"/>
                  </a:cubicBezTo>
                  <a:lnTo>
                    <a:pt x="13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2084407" y="6604759"/>
              <a:ext cx="112757" cy="108417"/>
            </a:xfrm>
            <a:custGeom>
              <a:avLst/>
              <a:gdLst/>
              <a:ahLst/>
              <a:cxnLst/>
              <a:rect l="l" t="t" r="r" b="b"/>
              <a:pathLst>
                <a:path w="2520" h="2423" extrusionOk="0">
                  <a:moveTo>
                    <a:pt x="1882" y="0"/>
                  </a:moveTo>
                  <a:cubicBezTo>
                    <a:pt x="1756" y="0"/>
                    <a:pt x="1631" y="48"/>
                    <a:pt x="1537" y="143"/>
                  </a:cubicBezTo>
                  <a:lnTo>
                    <a:pt x="192" y="1488"/>
                  </a:lnTo>
                  <a:cubicBezTo>
                    <a:pt x="0" y="1676"/>
                    <a:pt x="0" y="1990"/>
                    <a:pt x="192" y="2180"/>
                  </a:cubicBezTo>
                  <a:lnTo>
                    <a:pt x="294" y="2281"/>
                  </a:lnTo>
                  <a:cubicBezTo>
                    <a:pt x="388" y="2376"/>
                    <a:pt x="514" y="2423"/>
                    <a:pt x="639" y="2423"/>
                  </a:cubicBezTo>
                  <a:cubicBezTo>
                    <a:pt x="765" y="2423"/>
                    <a:pt x="891" y="2376"/>
                    <a:pt x="986" y="2281"/>
                  </a:cubicBezTo>
                  <a:lnTo>
                    <a:pt x="2330" y="937"/>
                  </a:lnTo>
                  <a:cubicBezTo>
                    <a:pt x="2519" y="747"/>
                    <a:pt x="2519" y="433"/>
                    <a:pt x="2330" y="245"/>
                  </a:cubicBezTo>
                  <a:lnTo>
                    <a:pt x="2227" y="143"/>
                  </a:lnTo>
                  <a:cubicBezTo>
                    <a:pt x="2133" y="48"/>
                    <a:pt x="2007" y="0"/>
                    <a:pt x="1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2004718" y="6579344"/>
              <a:ext cx="112713" cy="108417"/>
            </a:xfrm>
            <a:custGeom>
              <a:avLst/>
              <a:gdLst/>
              <a:ahLst/>
              <a:cxnLst/>
              <a:rect l="l" t="t" r="r" b="b"/>
              <a:pathLst>
                <a:path w="2519" h="2423" extrusionOk="0">
                  <a:moveTo>
                    <a:pt x="1881" y="0"/>
                  </a:moveTo>
                  <a:cubicBezTo>
                    <a:pt x="1755" y="0"/>
                    <a:pt x="1629" y="48"/>
                    <a:pt x="1534" y="142"/>
                  </a:cubicBezTo>
                  <a:lnTo>
                    <a:pt x="190" y="1486"/>
                  </a:lnTo>
                  <a:cubicBezTo>
                    <a:pt x="1" y="1677"/>
                    <a:pt x="1" y="1987"/>
                    <a:pt x="190" y="2179"/>
                  </a:cubicBezTo>
                  <a:lnTo>
                    <a:pt x="293" y="2280"/>
                  </a:lnTo>
                  <a:cubicBezTo>
                    <a:pt x="387" y="2375"/>
                    <a:pt x="513" y="2423"/>
                    <a:pt x="638" y="2423"/>
                  </a:cubicBezTo>
                  <a:cubicBezTo>
                    <a:pt x="764" y="2423"/>
                    <a:pt x="889" y="2375"/>
                    <a:pt x="983" y="2280"/>
                  </a:cubicBezTo>
                  <a:lnTo>
                    <a:pt x="2328" y="936"/>
                  </a:lnTo>
                  <a:cubicBezTo>
                    <a:pt x="2518" y="747"/>
                    <a:pt x="2518" y="434"/>
                    <a:pt x="2328" y="243"/>
                  </a:cubicBezTo>
                  <a:lnTo>
                    <a:pt x="2226" y="142"/>
                  </a:lnTo>
                  <a:cubicBezTo>
                    <a:pt x="2132" y="48"/>
                    <a:pt x="2006" y="0"/>
                    <a:pt x="1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1921673" y="6550529"/>
              <a:ext cx="112668" cy="108462"/>
            </a:xfrm>
            <a:custGeom>
              <a:avLst/>
              <a:gdLst/>
              <a:ahLst/>
              <a:cxnLst/>
              <a:rect l="l" t="t" r="r" b="b"/>
              <a:pathLst>
                <a:path w="2518" h="2424" extrusionOk="0">
                  <a:moveTo>
                    <a:pt x="1881" y="1"/>
                  </a:moveTo>
                  <a:cubicBezTo>
                    <a:pt x="1755" y="1"/>
                    <a:pt x="1630" y="48"/>
                    <a:pt x="1535" y="142"/>
                  </a:cubicBezTo>
                  <a:lnTo>
                    <a:pt x="191" y="1487"/>
                  </a:lnTo>
                  <a:cubicBezTo>
                    <a:pt x="1" y="1678"/>
                    <a:pt x="1" y="1990"/>
                    <a:pt x="191" y="2179"/>
                  </a:cubicBezTo>
                  <a:lnTo>
                    <a:pt x="292" y="2280"/>
                  </a:lnTo>
                  <a:cubicBezTo>
                    <a:pt x="387" y="2376"/>
                    <a:pt x="513" y="2423"/>
                    <a:pt x="638" y="2423"/>
                  </a:cubicBezTo>
                  <a:cubicBezTo>
                    <a:pt x="764" y="2423"/>
                    <a:pt x="889" y="2376"/>
                    <a:pt x="985" y="2280"/>
                  </a:cubicBezTo>
                  <a:lnTo>
                    <a:pt x="2329" y="936"/>
                  </a:lnTo>
                  <a:cubicBezTo>
                    <a:pt x="2518" y="747"/>
                    <a:pt x="2518" y="434"/>
                    <a:pt x="2329" y="244"/>
                  </a:cubicBezTo>
                  <a:lnTo>
                    <a:pt x="2227" y="142"/>
                  </a:lnTo>
                  <a:cubicBezTo>
                    <a:pt x="2132" y="48"/>
                    <a:pt x="2006" y="1"/>
                    <a:pt x="1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1739787" y="6663106"/>
              <a:ext cx="148643" cy="148688"/>
            </a:xfrm>
            <a:custGeom>
              <a:avLst/>
              <a:gdLst/>
              <a:ahLst/>
              <a:cxnLst/>
              <a:rect l="l" t="t" r="r" b="b"/>
              <a:pathLst>
                <a:path w="3322" h="3323" extrusionOk="0">
                  <a:moveTo>
                    <a:pt x="1661" y="195"/>
                  </a:moveTo>
                  <a:cubicBezTo>
                    <a:pt x="2469" y="195"/>
                    <a:pt x="3126" y="854"/>
                    <a:pt x="3127" y="1662"/>
                  </a:cubicBezTo>
                  <a:cubicBezTo>
                    <a:pt x="3127" y="2470"/>
                    <a:pt x="2469" y="3128"/>
                    <a:pt x="1661" y="3128"/>
                  </a:cubicBezTo>
                  <a:cubicBezTo>
                    <a:pt x="853" y="3128"/>
                    <a:pt x="195" y="2470"/>
                    <a:pt x="195" y="1662"/>
                  </a:cubicBezTo>
                  <a:cubicBezTo>
                    <a:pt x="195" y="853"/>
                    <a:pt x="853" y="195"/>
                    <a:pt x="1661" y="195"/>
                  </a:cubicBezTo>
                  <a:close/>
                  <a:moveTo>
                    <a:pt x="1661" y="0"/>
                  </a:moveTo>
                  <a:cubicBezTo>
                    <a:pt x="746" y="0"/>
                    <a:pt x="1" y="747"/>
                    <a:pt x="1" y="1662"/>
                  </a:cubicBezTo>
                  <a:cubicBezTo>
                    <a:pt x="1" y="2578"/>
                    <a:pt x="746" y="3323"/>
                    <a:pt x="1661" y="3323"/>
                  </a:cubicBezTo>
                  <a:cubicBezTo>
                    <a:pt x="2577" y="3323"/>
                    <a:pt x="3322" y="2578"/>
                    <a:pt x="3322" y="1662"/>
                  </a:cubicBezTo>
                  <a:cubicBezTo>
                    <a:pt x="3322" y="747"/>
                    <a:pt x="2577" y="0"/>
                    <a:pt x="1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710624" y="3781798"/>
              <a:ext cx="1284182" cy="1178360"/>
            </a:xfrm>
            <a:custGeom>
              <a:avLst/>
              <a:gdLst/>
              <a:ahLst/>
              <a:cxnLst/>
              <a:rect l="l" t="t" r="r" b="b"/>
              <a:pathLst>
                <a:path w="28700" h="26335" extrusionOk="0">
                  <a:moveTo>
                    <a:pt x="3941" y="0"/>
                  </a:moveTo>
                  <a:cubicBezTo>
                    <a:pt x="3941" y="0"/>
                    <a:pt x="0" y="5096"/>
                    <a:pt x="447" y="12583"/>
                  </a:cubicBezTo>
                  <a:cubicBezTo>
                    <a:pt x="850" y="19388"/>
                    <a:pt x="82" y="25287"/>
                    <a:pt x="82" y="25287"/>
                  </a:cubicBezTo>
                  <a:lnTo>
                    <a:pt x="13684" y="26334"/>
                  </a:lnTo>
                  <a:lnTo>
                    <a:pt x="15079" y="20131"/>
                  </a:lnTo>
                  <a:lnTo>
                    <a:pt x="15359" y="26334"/>
                  </a:lnTo>
                  <a:lnTo>
                    <a:pt x="28700"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787092" y="3781798"/>
              <a:ext cx="1051329" cy="204037"/>
            </a:xfrm>
            <a:custGeom>
              <a:avLst/>
              <a:gdLst/>
              <a:ahLst/>
              <a:cxnLst/>
              <a:rect l="l" t="t" r="r" b="b"/>
              <a:pathLst>
                <a:path w="23496" h="4560" extrusionOk="0">
                  <a:moveTo>
                    <a:pt x="2232" y="0"/>
                  </a:moveTo>
                  <a:cubicBezTo>
                    <a:pt x="2232" y="0"/>
                    <a:pt x="1007" y="1585"/>
                    <a:pt x="0" y="4284"/>
                  </a:cubicBezTo>
                  <a:cubicBezTo>
                    <a:pt x="2284" y="4477"/>
                    <a:pt x="4407" y="4559"/>
                    <a:pt x="6368" y="4559"/>
                  </a:cubicBezTo>
                  <a:cubicBezTo>
                    <a:pt x="17607" y="4559"/>
                    <a:pt x="23495" y="1852"/>
                    <a:pt x="23495" y="1852"/>
                  </a:cubicBezTo>
                  <a:lnTo>
                    <a:pt x="232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1502374" y="3776071"/>
              <a:ext cx="88371" cy="408611"/>
            </a:xfrm>
            <a:custGeom>
              <a:avLst/>
              <a:gdLst/>
              <a:ahLst/>
              <a:cxnLst/>
              <a:rect l="l" t="t" r="r" b="b"/>
              <a:pathLst>
                <a:path w="1975" h="9132" extrusionOk="0">
                  <a:moveTo>
                    <a:pt x="1845" y="1"/>
                  </a:moveTo>
                  <a:cubicBezTo>
                    <a:pt x="1774" y="1"/>
                    <a:pt x="1716" y="57"/>
                    <a:pt x="1716" y="128"/>
                  </a:cubicBezTo>
                  <a:lnTo>
                    <a:pt x="1609" y="7721"/>
                  </a:lnTo>
                  <a:cubicBezTo>
                    <a:pt x="1609" y="8356"/>
                    <a:pt x="1089" y="8874"/>
                    <a:pt x="453" y="8874"/>
                  </a:cubicBezTo>
                  <a:lnTo>
                    <a:pt x="130" y="8874"/>
                  </a:lnTo>
                  <a:cubicBezTo>
                    <a:pt x="58" y="8874"/>
                    <a:pt x="1" y="8931"/>
                    <a:pt x="1" y="9002"/>
                  </a:cubicBezTo>
                  <a:cubicBezTo>
                    <a:pt x="1" y="9074"/>
                    <a:pt x="58" y="9131"/>
                    <a:pt x="130" y="9131"/>
                  </a:cubicBezTo>
                  <a:lnTo>
                    <a:pt x="453" y="9131"/>
                  </a:lnTo>
                  <a:cubicBezTo>
                    <a:pt x="1232" y="9131"/>
                    <a:pt x="1866" y="8499"/>
                    <a:pt x="1866" y="7722"/>
                  </a:cubicBezTo>
                  <a:lnTo>
                    <a:pt x="1973" y="132"/>
                  </a:lnTo>
                  <a:cubicBezTo>
                    <a:pt x="1975" y="61"/>
                    <a:pt x="1917" y="4"/>
                    <a:pt x="1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717604" y="3776026"/>
              <a:ext cx="284489" cy="418858"/>
            </a:xfrm>
            <a:custGeom>
              <a:avLst/>
              <a:gdLst/>
              <a:ahLst/>
              <a:cxnLst/>
              <a:rect l="l" t="t" r="r" b="b"/>
              <a:pathLst>
                <a:path w="6358" h="9361" extrusionOk="0">
                  <a:moveTo>
                    <a:pt x="6219" y="0"/>
                  </a:moveTo>
                  <a:cubicBezTo>
                    <a:pt x="6157" y="0"/>
                    <a:pt x="6103" y="42"/>
                    <a:pt x="6090" y="105"/>
                  </a:cubicBezTo>
                  <a:lnTo>
                    <a:pt x="5528" y="2909"/>
                  </a:lnTo>
                  <a:cubicBezTo>
                    <a:pt x="4969" y="5708"/>
                    <a:pt x="3044" y="7988"/>
                    <a:pt x="376" y="9008"/>
                  </a:cubicBezTo>
                  <a:lnTo>
                    <a:pt x="100" y="9112"/>
                  </a:lnTo>
                  <a:cubicBezTo>
                    <a:pt x="33" y="9138"/>
                    <a:pt x="0" y="9212"/>
                    <a:pt x="26" y="9279"/>
                  </a:cubicBezTo>
                  <a:cubicBezTo>
                    <a:pt x="45" y="9330"/>
                    <a:pt x="95" y="9361"/>
                    <a:pt x="148" y="9361"/>
                  </a:cubicBezTo>
                  <a:cubicBezTo>
                    <a:pt x="163" y="9361"/>
                    <a:pt x="179" y="9360"/>
                    <a:pt x="195" y="9354"/>
                  </a:cubicBezTo>
                  <a:lnTo>
                    <a:pt x="471" y="9248"/>
                  </a:lnTo>
                  <a:cubicBezTo>
                    <a:pt x="3220" y="8197"/>
                    <a:pt x="5206" y="5847"/>
                    <a:pt x="5784" y="2960"/>
                  </a:cubicBezTo>
                  <a:lnTo>
                    <a:pt x="6343" y="155"/>
                  </a:lnTo>
                  <a:cubicBezTo>
                    <a:pt x="6357" y="85"/>
                    <a:pt x="6312" y="16"/>
                    <a:pt x="6242" y="2"/>
                  </a:cubicBezTo>
                  <a:cubicBezTo>
                    <a:pt x="6234" y="1"/>
                    <a:pt x="6227" y="0"/>
                    <a:pt x="6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1378701" y="3775982"/>
              <a:ext cx="143721" cy="912395"/>
            </a:xfrm>
            <a:custGeom>
              <a:avLst/>
              <a:gdLst/>
              <a:ahLst/>
              <a:cxnLst/>
              <a:rect l="l" t="t" r="r" b="b"/>
              <a:pathLst>
                <a:path w="3212" h="20391" extrusionOk="0">
                  <a:moveTo>
                    <a:pt x="3085" y="0"/>
                  </a:moveTo>
                  <a:cubicBezTo>
                    <a:pt x="3018" y="1"/>
                    <a:pt x="2954" y="53"/>
                    <a:pt x="2951" y="124"/>
                  </a:cubicBezTo>
                  <a:cubicBezTo>
                    <a:pt x="2949" y="192"/>
                    <a:pt x="2692" y="6945"/>
                    <a:pt x="2628" y="11740"/>
                  </a:cubicBezTo>
                  <a:cubicBezTo>
                    <a:pt x="2563" y="16491"/>
                    <a:pt x="68" y="20151"/>
                    <a:pt x="42" y="20187"/>
                  </a:cubicBezTo>
                  <a:cubicBezTo>
                    <a:pt x="0" y="20246"/>
                    <a:pt x="15" y="20326"/>
                    <a:pt x="75" y="20367"/>
                  </a:cubicBezTo>
                  <a:cubicBezTo>
                    <a:pt x="96" y="20383"/>
                    <a:pt x="122" y="20390"/>
                    <a:pt x="148" y="20390"/>
                  </a:cubicBezTo>
                  <a:cubicBezTo>
                    <a:pt x="189" y="20390"/>
                    <a:pt x="228" y="20372"/>
                    <a:pt x="256" y="20333"/>
                  </a:cubicBezTo>
                  <a:cubicBezTo>
                    <a:pt x="282" y="20297"/>
                    <a:pt x="2822" y="16576"/>
                    <a:pt x="2887" y="11743"/>
                  </a:cubicBezTo>
                  <a:cubicBezTo>
                    <a:pt x="2951" y="6951"/>
                    <a:pt x="3207" y="202"/>
                    <a:pt x="3210" y="134"/>
                  </a:cubicBezTo>
                  <a:cubicBezTo>
                    <a:pt x="3211" y="63"/>
                    <a:pt x="3157" y="3"/>
                    <a:pt x="3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848973" y="2534418"/>
              <a:ext cx="989446" cy="1395597"/>
            </a:xfrm>
            <a:custGeom>
              <a:avLst/>
              <a:gdLst/>
              <a:ahLst/>
              <a:cxnLst/>
              <a:rect l="l" t="t" r="r" b="b"/>
              <a:pathLst>
                <a:path w="22113" h="31190" extrusionOk="0">
                  <a:moveTo>
                    <a:pt x="11311" y="1"/>
                  </a:moveTo>
                  <a:cubicBezTo>
                    <a:pt x="10257" y="1"/>
                    <a:pt x="9203" y="90"/>
                    <a:pt x="8161" y="267"/>
                  </a:cubicBezTo>
                  <a:lnTo>
                    <a:pt x="0" y="1817"/>
                  </a:lnTo>
                  <a:cubicBezTo>
                    <a:pt x="0" y="1817"/>
                    <a:pt x="2018" y="14712"/>
                    <a:pt x="1409" y="20393"/>
                  </a:cubicBezTo>
                  <a:cubicBezTo>
                    <a:pt x="1145" y="22858"/>
                    <a:pt x="284" y="28579"/>
                    <a:pt x="284" y="28579"/>
                  </a:cubicBezTo>
                  <a:cubicBezTo>
                    <a:pt x="284" y="28579"/>
                    <a:pt x="2815" y="31189"/>
                    <a:pt x="11307" y="31189"/>
                  </a:cubicBezTo>
                  <a:cubicBezTo>
                    <a:pt x="19798" y="31189"/>
                    <a:pt x="22112" y="29729"/>
                    <a:pt x="22112" y="29729"/>
                  </a:cubicBezTo>
                  <a:cubicBezTo>
                    <a:pt x="22112" y="29729"/>
                    <a:pt x="21367" y="22870"/>
                    <a:pt x="21256" y="20391"/>
                  </a:cubicBezTo>
                  <a:cubicBezTo>
                    <a:pt x="21054" y="15873"/>
                    <a:pt x="21160" y="8965"/>
                    <a:pt x="21400" y="4732"/>
                  </a:cubicBezTo>
                  <a:cubicBezTo>
                    <a:pt x="21503" y="2947"/>
                    <a:pt x="20262" y="1363"/>
                    <a:pt x="18504"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1094261" y="2566902"/>
              <a:ext cx="520921" cy="241668"/>
            </a:xfrm>
            <a:custGeom>
              <a:avLst/>
              <a:gdLst/>
              <a:ahLst/>
              <a:cxnLst/>
              <a:rect l="l" t="t" r="r" b="b"/>
              <a:pathLst>
                <a:path w="11642" h="5401" extrusionOk="0">
                  <a:moveTo>
                    <a:pt x="11416" y="0"/>
                  </a:moveTo>
                  <a:cubicBezTo>
                    <a:pt x="11273" y="2875"/>
                    <a:pt x="9594" y="5172"/>
                    <a:pt x="6598" y="5172"/>
                  </a:cubicBezTo>
                  <a:cubicBezTo>
                    <a:pt x="3603" y="5172"/>
                    <a:pt x="374" y="2879"/>
                    <a:pt x="228" y="6"/>
                  </a:cubicBezTo>
                  <a:lnTo>
                    <a:pt x="0" y="49"/>
                  </a:lnTo>
                  <a:cubicBezTo>
                    <a:pt x="169" y="3029"/>
                    <a:pt x="3490" y="5401"/>
                    <a:pt x="6598" y="5401"/>
                  </a:cubicBezTo>
                  <a:cubicBezTo>
                    <a:pt x="6600" y="5401"/>
                    <a:pt x="6601" y="5401"/>
                    <a:pt x="6603" y="5401"/>
                  </a:cubicBezTo>
                  <a:cubicBezTo>
                    <a:pt x="9709" y="5401"/>
                    <a:pt x="11478" y="3023"/>
                    <a:pt x="11642" y="43"/>
                  </a:cubicBezTo>
                  <a:lnTo>
                    <a:pt x="114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1135739" y="2534418"/>
              <a:ext cx="440604" cy="224128"/>
            </a:xfrm>
            <a:custGeom>
              <a:avLst/>
              <a:gdLst/>
              <a:ahLst/>
              <a:cxnLst/>
              <a:rect l="l" t="t" r="r" b="b"/>
              <a:pathLst>
                <a:path w="9847" h="5009" extrusionOk="0">
                  <a:moveTo>
                    <a:pt x="4903" y="1"/>
                  </a:moveTo>
                  <a:cubicBezTo>
                    <a:pt x="3849" y="1"/>
                    <a:pt x="2796" y="90"/>
                    <a:pt x="1753" y="267"/>
                  </a:cubicBezTo>
                  <a:lnTo>
                    <a:pt x="0" y="563"/>
                  </a:lnTo>
                  <a:cubicBezTo>
                    <a:pt x="252" y="3062"/>
                    <a:pt x="3135" y="5008"/>
                    <a:pt x="5699" y="5008"/>
                  </a:cubicBezTo>
                  <a:cubicBezTo>
                    <a:pt x="8261" y="5008"/>
                    <a:pt x="9591" y="3063"/>
                    <a:pt x="9847" y="569"/>
                  </a:cubicBezTo>
                  <a:lnTo>
                    <a:pt x="8046" y="266"/>
                  </a:lnTo>
                  <a:cubicBezTo>
                    <a:pt x="7006" y="89"/>
                    <a:pt x="5955" y="1"/>
                    <a:pt x="4903"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1224691" y="2290114"/>
              <a:ext cx="289411" cy="421632"/>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1239949" y="2290114"/>
              <a:ext cx="274153" cy="243458"/>
            </a:xfrm>
            <a:custGeom>
              <a:avLst/>
              <a:gdLst/>
              <a:ahLst/>
              <a:cxnLst/>
              <a:rect l="l" t="t" r="r" b="b"/>
              <a:pathLst>
                <a:path w="6127" h="5441" extrusionOk="0">
                  <a:moveTo>
                    <a:pt x="147" y="1"/>
                  </a:moveTo>
                  <a:lnTo>
                    <a:pt x="1" y="2379"/>
                  </a:lnTo>
                  <a:cubicBezTo>
                    <a:pt x="782" y="3444"/>
                    <a:pt x="3073" y="5441"/>
                    <a:pt x="5171" y="5441"/>
                  </a:cubicBezTo>
                  <a:cubicBezTo>
                    <a:pt x="5389" y="5441"/>
                    <a:pt x="5605" y="5419"/>
                    <a:pt x="5817" y="5372"/>
                  </a:cubicBezTo>
                  <a:lnTo>
                    <a:pt x="6126"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1066341" y="2089480"/>
              <a:ext cx="159471" cy="166228"/>
            </a:xfrm>
            <a:custGeom>
              <a:avLst/>
              <a:gdLst/>
              <a:ahLst/>
              <a:cxnLst/>
              <a:rect l="l" t="t" r="r" b="b"/>
              <a:pathLst>
                <a:path w="3564" h="3715" extrusionOk="0">
                  <a:moveTo>
                    <a:pt x="1544" y="1"/>
                  </a:moveTo>
                  <a:cubicBezTo>
                    <a:pt x="1399" y="1"/>
                    <a:pt x="1254" y="26"/>
                    <a:pt x="1113" y="78"/>
                  </a:cubicBezTo>
                  <a:cubicBezTo>
                    <a:pt x="334" y="371"/>
                    <a:pt x="1" y="1404"/>
                    <a:pt x="371" y="2388"/>
                  </a:cubicBezTo>
                  <a:cubicBezTo>
                    <a:pt x="675" y="3194"/>
                    <a:pt x="1355" y="3715"/>
                    <a:pt x="2020" y="3715"/>
                  </a:cubicBezTo>
                  <a:cubicBezTo>
                    <a:pt x="2166" y="3715"/>
                    <a:pt x="2312" y="3689"/>
                    <a:pt x="2452" y="3637"/>
                  </a:cubicBezTo>
                  <a:cubicBezTo>
                    <a:pt x="3232" y="3345"/>
                    <a:pt x="3563" y="2311"/>
                    <a:pt x="3194" y="1327"/>
                  </a:cubicBezTo>
                  <a:cubicBezTo>
                    <a:pt x="2891" y="521"/>
                    <a:pt x="2210" y="1"/>
                    <a:pt x="154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1504253" y="2090599"/>
              <a:ext cx="159471" cy="166272"/>
            </a:xfrm>
            <a:custGeom>
              <a:avLst/>
              <a:gdLst/>
              <a:ahLst/>
              <a:cxnLst/>
              <a:rect l="l" t="t" r="r" b="b"/>
              <a:pathLst>
                <a:path w="3564" h="3716" extrusionOk="0">
                  <a:moveTo>
                    <a:pt x="2021" y="1"/>
                  </a:moveTo>
                  <a:cubicBezTo>
                    <a:pt x="1355" y="1"/>
                    <a:pt x="672" y="522"/>
                    <a:pt x="369" y="1328"/>
                  </a:cubicBezTo>
                  <a:cubicBezTo>
                    <a:pt x="0" y="2312"/>
                    <a:pt x="332" y="3344"/>
                    <a:pt x="1112" y="3637"/>
                  </a:cubicBezTo>
                  <a:cubicBezTo>
                    <a:pt x="1252" y="3690"/>
                    <a:pt x="1397" y="3715"/>
                    <a:pt x="1543" y="3715"/>
                  </a:cubicBezTo>
                  <a:cubicBezTo>
                    <a:pt x="2208" y="3715"/>
                    <a:pt x="2889" y="3194"/>
                    <a:pt x="3193" y="2387"/>
                  </a:cubicBezTo>
                  <a:cubicBezTo>
                    <a:pt x="3563" y="1405"/>
                    <a:pt x="3230" y="371"/>
                    <a:pt x="2450" y="78"/>
                  </a:cubicBezTo>
                  <a:cubicBezTo>
                    <a:pt x="2311" y="26"/>
                    <a:pt x="2167" y="1"/>
                    <a:pt x="2021" y="1"/>
                  </a:cubicBezTo>
                  <a:close/>
                </a:path>
              </a:pathLst>
            </a:custGeom>
            <a:solidFill>
              <a:srgbClr val="8C8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1101152" y="1710004"/>
              <a:ext cx="599941" cy="497027"/>
            </a:xfrm>
            <a:custGeom>
              <a:avLst/>
              <a:gdLst/>
              <a:ahLst/>
              <a:cxnLst/>
              <a:rect l="l" t="t" r="r" b="b"/>
              <a:pathLst>
                <a:path w="13408" h="11108" extrusionOk="0">
                  <a:moveTo>
                    <a:pt x="7081" y="1"/>
                  </a:moveTo>
                  <a:cubicBezTo>
                    <a:pt x="6376" y="1"/>
                    <a:pt x="5682" y="77"/>
                    <a:pt x="5042" y="194"/>
                  </a:cubicBezTo>
                  <a:cubicBezTo>
                    <a:pt x="3771" y="429"/>
                    <a:pt x="3081" y="1253"/>
                    <a:pt x="2731" y="1883"/>
                  </a:cubicBezTo>
                  <a:cubicBezTo>
                    <a:pt x="2649" y="1303"/>
                    <a:pt x="2403" y="816"/>
                    <a:pt x="2403" y="816"/>
                  </a:cubicBezTo>
                  <a:cubicBezTo>
                    <a:pt x="2180" y="872"/>
                    <a:pt x="1718" y="1111"/>
                    <a:pt x="1665" y="1489"/>
                  </a:cubicBezTo>
                  <a:cubicBezTo>
                    <a:pt x="1625" y="1766"/>
                    <a:pt x="1665" y="2176"/>
                    <a:pt x="1665" y="2176"/>
                  </a:cubicBezTo>
                  <a:cubicBezTo>
                    <a:pt x="1665" y="2176"/>
                    <a:pt x="1426" y="2048"/>
                    <a:pt x="1118" y="2048"/>
                  </a:cubicBezTo>
                  <a:cubicBezTo>
                    <a:pt x="1006" y="2048"/>
                    <a:pt x="886" y="2065"/>
                    <a:pt x="764" y="2111"/>
                  </a:cubicBezTo>
                  <a:cubicBezTo>
                    <a:pt x="530" y="2198"/>
                    <a:pt x="230" y="2339"/>
                    <a:pt x="325" y="2603"/>
                  </a:cubicBezTo>
                  <a:cubicBezTo>
                    <a:pt x="325" y="2603"/>
                    <a:pt x="1281" y="3037"/>
                    <a:pt x="1355" y="3059"/>
                  </a:cubicBezTo>
                  <a:cubicBezTo>
                    <a:pt x="754" y="3519"/>
                    <a:pt x="461" y="4307"/>
                    <a:pt x="321" y="5158"/>
                  </a:cubicBezTo>
                  <a:cubicBezTo>
                    <a:pt x="1" y="7078"/>
                    <a:pt x="1082" y="8920"/>
                    <a:pt x="1082" y="9855"/>
                  </a:cubicBezTo>
                  <a:cubicBezTo>
                    <a:pt x="1082" y="10790"/>
                    <a:pt x="1869" y="11108"/>
                    <a:pt x="1869" y="11108"/>
                  </a:cubicBezTo>
                  <a:lnTo>
                    <a:pt x="10554" y="11108"/>
                  </a:lnTo>
                  <a:cubicBezTo>
                    <a:pt x="11464" y="11058"/>
                    <a:pt x="11807" y="10446"/>
                    <a:pt x="11881" y="9855"/>
                  </a:cubicBezTo>
                  <a:cubicBezTo>
                    <a:pt x="11956" y="9266"/>
                    <a:pt x="12571" y="7372"/>
                    <a:pt x="12742" y="6437"/>
                  </a:cubicBezTo>
                  <a:cubicBezTo>
                    <a:pt x="12915" y="5506"/>
                    <a:pt x="12153" y="4990"/>
                    <a:pt x="12153" y="4990"/>
                  </a:cubicBezTo>
                  <a:lnTo>
                    <a:pt x="12153" y="4990"/>
                  </a:lnTo>
                  <a:lnTo>
                    <a:pt x="13407" y="5556"/>
                  </a:lnTo>
                  <a:cubicBezTo>
                    <a:pt x="13407" y="5556"/>
                    <a:pt x="13329" y="3514"/>
                    <a:pt x="11631" y="1694"/>
                  </a:cubicBezTo>
                  <a:cubicBezTo>
                    <a:pt x="10442" y="418"/>
                    <a:pt x="8733" y="1"/>
                    <a:pt x="7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1175696" y="1917573"/>
              <a:ext cx="445884" cy="534882"/>
            </a:xfrm>
            <a:custGeom>
              <a:avLst/>
              <a:gdLst/>
              <a:ahLst/>
              <a:cxnLst/>
              <a:rect l="l" t="t" r="r" b="b"/>
              <a:pathLst>
                <a:path w="9965" h="11954" extrusionOk="0">
                  <a:moveTo>
                    <a:pt x="1942" y="0"/>
                  </a:moveTo>
                  <a:cubicBezTo>
                    <a:pt x="1933" y="2559"/>
                    <a:pt x="986" y="4088"/>
                    <a:pt x="417" y="4774"/>
                  </a:cubicBezTo>
                  <a:cubicBezTo>
                    <a:pt x="140" y="5109"/>
                    <a:pt x="1" y="5536"/>
                    <a:pt x="1" y="5971"/>
                  </a:cubicBezTo>
                  <a:lnTo>
                    <a:pt x="1" y="6972"/>
                  </a:lnTo>
                  <a:cubicBezTo>
                    <a:pt x="1" y="9713"/>
                    <a:pt x="2242" y="11954"/>
                    <a:pt x="4984" y="11954"/>
                  </a:cubicBezTo>
                  <a:cubicBezTo>
                    <a:pt x="7724" y="11954"/>
                    <a:pt x="9965" y="9713"/>
                    <a:pt x="9965" y="6972"/>
                  </a:cubicBezTo>
                  <a:lnTo>
                    <a:pt x="9965" y="3227"/>
                  </a:lnTo>
                  <a:cubicBezTo>
                    <a:pt x="9253" y="1841"/>
                    <a:pt x="7948" y="2047"/>
                    <a:pt x="5786" y="1628"/>
                  </a:cubicBezTo>
                  <a:cubicBezTo>
                    <a:pt x="3729" y="1232"/>
                    <a:pt x="1942" y="0"/>
                    <a:pt x="1942"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1427606" y="2122546"/>
              <a:ext cx="52799" cy="125465"/>
            </a:xfrm>
            <a:custGeom>
              <a:avLst/>
              <a:gdLst/>
              <a:ahLst/>
              <a:cxnLst/>
              <a:rect l="l" t="t" r="r" b="b"/>
              <a:pathLst>
                <a:path w="1180" h="2804" extrusionOk="0">
                  <a:moveTo>
                    <a:pt x="591" y="0"/>
                  </a:moveTo>
                  <a:cubicBezTo>
                    <a:pt x="265" y="0"/>
                    <a:pt x="0" y="1217"/>
                    <a:pt x="0" y="1992"/>
                  </a:cubicBezTo>
                  <a:cubicBezTo>
                    <a:pt x="0" y="2766"/>
                    <a:pt x="265" y="2803"/>
                    <a:pt x="591" y="2803"/>
                  </a:cubicBezTo>
                  <a:cubicBezTo>
                    <a:pt x="915" y="2803"/>
                    <a:pt x="1180" y="2766"/>
                    <a:pt x="1180" y="1992"/>
                  </a:cubicBezTo>
                  <a:cubicBezTo>
                    <a:pt x="1180" y="1219"/>
                    <a:pt x="915" y="0"/>
                    <a:pt x="591"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1287109" y="2044334"/>
              <a:ext cx="99334" cy="32664"/>
            </a:xfrm>
            <a:custGeom>
              <a:avLst/>
              <a:gdLst/>
              <a:ahLst/>
              <a:cxnLst/>
              <a:rect l="l" t="t" r="r" b="b"/>
              <a:pathLst>
                <a:path w="2220" h="730" extrusionOk="0">
                  <a:moveTo>
                    <a:pt x="1100" y="0"/>
                  </a:moveTo>
                  <a:cubicBezTo>
                    <a:pt x="646" y="0"/>
                    <a:pt x="274" y="210"/>
                    <a:pt x="85" y="388"/>
                  </a:cubicBezTo>
                  <a:cubicBezTo>
                    <a:pt x="7" y="464"/>
                    <a:pt x="1" y="588"/>
                    <a:pt x="75" y="667"/>
                  </a:cubicBezTo>
                  <a:cubicBezTo>
                    <a:pt x="115" y="708"/>
                    <a:pt x="167" y="729"/>
                    <a:pt x="219" y="729"/>
                  </a:cubicBezTo>
                  <a:cubicBezTo>
                    <a:pt x="268" y="729"/>
                    <a:pt x="316" y="711"/>
                    <a:pt x="354" y="675"/>
                  </a:cubicBezTo>
                  <a:cubicBezTo>
                    <a:pt x="372" y="659"/>
                    <a:pt x="663" y="393"/>
                    <a:pt x="1097" y="393"/>
                  </a:cubicBezTo>
                  <a:cubicBezTo>
                    <a:pt x="1325" y="393"/>
                    <a:pt x="1592" y="467"/>
                    <a:pt x="1879" y="688"/>
                  </a:cubicBezTo>
                  <a:cubicBezTo>
                    <a:pt x="1914" y="717"/>
                    <a:pt x="1954" y="730"/>
                    <a:pt x="1997" y="730"/>
                  </a:cubicBezTo>
                  <a:cubicBezTo>
                    <a:pt x="2057" y="730"/>
                    <a:pt x="2116" y="703"/>
                    <a:pt x="2153" y="651"/>
                  </a:cubicBezTo>
                  <a:cubicBezTo>
                    <a:pt x="2219" y="565"/>
                    <a:pt x="2203" y="441"/>
                    <a:pt x="2118" y="375"/>
                  </a:cubicBezTo>
                  <a:cubicBezTo>
                    <a:pt x="1762" y="99"/>
                    <a:pt x="1412"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1483895" y="2044423"/>
              <a:ext cx="99244" cy="32619"/>
            </a:xfrm>
            <a:custGeom>
              <a:avLst/>
              <a:gdLst/>
              <a:ahLst/>
              <a:cxnLst/>
              <a:rect l="l" t="t" r="r" b="b"/>
              <a:pathLst>
                <a:path w="2218" h="729" extrusionOk="0">
                  <a:moveTo>
                    <a:pt x="1122" y="1"/>
                  </a:moveTo>
                  <a:cubicBezTo>
                    <a:pt x="810" y="1"/>
                    <a:pt x="460" y="100"/>
                    <a:pt x="102" y="376"/>
                  </a:cubicBezTo>
                  <a:cubicBezTo>
                    <a:pt x="16" y="442"/>
                    <a:pt x="1" y="565"/>
                    <a:pt x="66" y="651"/>
                  </a:cubicBezTo>
                  <a:cubicBezTo>
                    <a:pt x="107" y="701"/>
                    <a:pt x="164" y="728"/>
                    <a:pt x="222" y="728"/>
                  </a:cubicBezTo>
                  <a:cubicBezTo>
                    <a:pt x="265" y="728"/>
                    <a:pt x="307" y="715"/>
                    <a:pt x="342" y="686"/>
                  </a:cubicBezTo>
                  <a:cubicBezTo>
                    <a:pt x="627" y="467"/>
                    <a:pt x="893" y="395"/>
                    <a:pt x="1120" y="395"/>
                  </a:cubicBezTo>
                  <a:cubicBezTo>
                    <a:pt x="1554" y="395"/>
                    <a:pt x="1848" y="659"/>
                    <a:pt x="1867" y="676"/>
                  </a:cubicBezTo>
                  <a:cubicBezTo>
                    <a:pt x="1904" y="712"/>
                    <a:pt x="1952" y="729"/>
                    <a:pt x="2000" y="729"/>
                  </a:cubicBezTo>
                  <a:cubicBezTo>
                    <a:pt x="2053" y="729"/>
                    <a:pt x="2106" y="708"/>
                    <a:pt x="2145" y="666"/>
                  </a:cubicBezTo>
                  <a:cubicBezTo>
                    <a:pt x="2217" y="586"/>
                    <a:pt x="2215" y="463"/>
                    <a:pt x="2136" y="387"/>
                  </a:cubicBezTo>
                  <a:cubicBezTo>
                    <a:pt x="1946" y="210"/>
                    <a:pt x="1575"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1327513" y="2245414"/>
              <a:ext cx="123854" cy="54365"/>
            </a:xfrm>
            <a:custGeom>
              <a:avLst/>
              <a:gdLst/>
              <a:ahLst/>
              <a:cxnLst/>
              <a:rect l="l" t="t" r="r" b="b"/>
              <a:pathLst>
                <a:path w="2768" h="1215" extrusionOk="0">
                  <a:moveTo>
                    <a:pt x="738" y="0"/>
                  </a:moveTo>
                  <a:cubicBezTo>
                    <a:pt x="682" y="0"/>
                    <a:pt x="627" y="11"/>
                    <a:pt x="578" y="26"/>
                  </a:cubicBezTo>
                  <a:cubicBezTo>
                    <a:pt x="465" y="56"/>
                    <a:pt x="371" y="117"/>
                    <a:pt x="289" y="183"/>
                  </a:cubicBezTo>
                  <a:cubicBezTo>
                    <a:pt x="132" y="326"/>
                    <a:pt x="10" y="506"/>
                    <a:pt x="0" y="758"/>
                  </a:cubicBezTo>
                  <a:cubicBezTo>
                    <a:pt x="201" y="715"/>
                    <a:pt x="294" y="666"/>
                    <a:pt x="415" y="576"/>
                  </a:cubicBezTo>
                  <a:cubicBezTo>
                    <a:pt x="582" y="711"/>
                    <a:pt x="1199" y="1071"/>
                    <a:pt x="1419" y="1130"/>
                  </a:cubicBezTo>
                  <a:cubicBezTo>
                    <a:pt x="1641" y="1190"/>
                    <a:pt x="1871" y="1214"/>
                    <a:pt x="2096" y="1214"/>
                  </a:cubicBezTo>
                  <a:cubicBezTo>
                    <a:pt x="2323" y="1213"/>
                    <a:pt x="2545" y="1157"/>
                    <a:pt x="2753" y="1094"/>
                  </a:cubicBezTo>
                  <a:cubicBezTo>
                    <a:pt x="2763" y="1091"/>
                    <a:pt x="2768" y="1083"/>
                    <a:pt x="2768" y="1073"/>
                  </a:cubicBezTo>
                  <a:cubicBezTo>
                    <a:pt x="2768" y="1063"/>
                    <a:pt x="2759" y="1057"/>
                    <a:pt x="2749" y="1057"/>
                  </a:cubicBezTo>
                  <a:cubicBezTo>
                    <a:pt x="2748" y="1057"/>
                    <a:pt x="2747" y="1057"/>
                    <a:pt x="2746" y="1057"/>
                  </a:cubicBezTo>
                  <a:cubicBezTo>
                    <a:pt x="2676" y="1061"/>
                    <a:pt x="2605" y="1063"/>
                    <a:pt x="2536" y="1063"/>
                  </a:cubicBezTo>
                  <a:cubicBezTo>
                    <a:pt x="2392" y="1063"/>
                    <a:pt x="2250" y="1052"/>
                    <a:pt x="2113" y="1020"/>
                  </a:cubicBezTo>
                  <a:cubicBezTo>
                    <a:pt x="1907" y="981"/>
                    <a:pt x="1708" y="922"/>
                    <a:pt x="1522" y="834"/>
                  </a:cubicBezTo>
                  <a:lnTo>
                    <a:pt x="665" y="360"/>
                  </a:lnTo>
                  <a:cubicBezTo>
                    <a:pt x="700" y="326"/>
                    <a:pt x="704" y="328"/>
                    <a:pt x="734" y="290"/>
                  </a:cubicBezTo>
                  <a:cubicBezTo>
                    <a:pt x="797" y="222"/>
                    <a:pt x="843" y="147"/>
                    <a:pt x="934" y="57"/>
                  </a:cubicBezTo>
                  <a:cubicBezTo>
                    <a:pt x="875" y="16"/>
                    <a:pt x="806" y="0"/>
                    <a:pt x="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1306976" y="2105588"/>
              <a:ext cx="70160" cy="30606"/>
            </a:xfrm>
            <a:custGeom>
              <a:avLst/>
              <a:gdLst/>
              <a:ahLst/>
              <a:cxnLst/>
              <a:rect l="l" t="t" r="r" b="b"/>
              <a:pathLst>
                <a:path w="1568" h="684" extrusionOk="0">
                  <a:moveTo>
                    <a:pt x="817" y="0"/>
                  </a:moveTo>
                  <a:cubicBezTo>
                    <a:pt x="792" y="0"/>
                    <a:pt x="766" y="1"/>
                    <a:pt x="741" y="3"/>
                  </a:cubicBezTo>
                  <a:cubicBezTo>
                    <a:pt x="565" y="27"/>
                    <a:pt x="402" y="86"/>
                    <a:pt x="272" y="197"/>
                  </a:cubicBezTo>
                  <a:cubicBezTo>
                    <a:pt x="142" y="305"/>
                    <a:pt x="36" y="446"/>
                    <a:pt x="0" y="649"/>
                  </a:cubicBezTo>
                  <a:lnTo>
                    <a:pt x="26" y="684"/>
                  </a:lnTo>
                  <a:cubicBezTo>
                    <a:pt x="255" y="541"/>
                    <a:pt x="517" y="443"/>
                    <a:pt x="784" y="421"/>
                  </a:cubicBezTo>
                  <a:cubicBezTo>
                    <a:pt x="831" y="413"/>
                    <a:pt x="878" y="410"/>
                    <a:pt x="925" y="410"/>
                  </a:cubicBezTo>
                  <a:cubicBezTo>
                    <a:pt x="1010" y="410"/>
                    <a:pt x="1096" y="421"/>
                    <a:pt x="1180" y="441"/>
                  </a:cubicBezTo>
                  <a:cubicBezTo>
                    <a:pt x="1313" y="468"/>
                    <a:pt x="1429" y="536"/>
                    <a:pt x="1542" y="612"/>
                  </a:cubicBezTo>
                  <a:lnTo>
                    <a:pt x="1568" y="579"/>
                  </a:lnTo>
                  <a:cubicBezTo>
                    <a:pt x="1546" y="382"/>
                    <a:pt x="1429" y="215"/>
                    <a:pt x="1267" y="122"/>
                  </a:cubicBezTo>
                  <a:cubicBezTo>
                    <a:pt x="1131" y="35"/>
                    <a:pt x="971" y="0"/>
                    <a:pt x="8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1502732" y="2113240"/>
              <a:ext cx="69802" cy="32888"/>
            </a:xfrm>
            <a:custGeom>
              <a:avLst/>
              <a:gdLst/>
              <a:ahLst/>
              <a:cxnLst/>
              <a:rect l="l" t="t" r="r" b="b"/>
              <a:pathLst>
                <a:path w="1560" h="735" extrusionOk="0">
                  <a:moveTo>
                    <a:pt x="725" y="0"/>
                  </a:moveTo>
                  <a:cubicBezTo>
                    <a:pt x="589" y="0"/>
                    <a:pt x="449" y="28"/>
                    <a:pt x="328" y="97"/>
                  </a:cubicBezTo>
                  <a:cubicBezTo>
                    <a:pt x="160" y="178"/>
                    <a:pt x="34" y="337"/>
                    <a:pt x="0" y="534"/>
                  </a:cubicBezTo>
                  <a:lnTo>
                    <a:pt x="23" y="567"/>
                  </a:lnTo>
                  <a:cubicBezTo>
                    <a:pt x="139" y="500"/>
                    <a:pt x="260" y="438"/>
                    <a:pt x="395" y="420"/>
                  </a:cubicBezTo>
                  <a:cubicBezTo>
                    <a:pt x="457" y="409"/>
                    <a:pt x="520" y="404"/>
                    <a:pt x="584" y="404"/>
                  </a:cubicBezTo>
                  <a:cubicBezTo>
                    <a:pt x="654" y="404"/>
                    <a:pt x="724" y="411"/>
                    <a:pt x="792" y="424"/>
                  </a:cubicBezTo>
                  <a:cubicBezTo>
                    <a:pt x="1054" y="464"/>
                    <a:pt x="1312" y="578"/>
                    <a:pt x="1532" y="734"/>
                  </a:cubicBezTo>
                  <a:lnTo>
                    <a:pt x="1559" y="704"/>
                  </a:lnTo>
                  <a:cubicBezTo>
                    <a:pt x="1536" y="498"/>
                    <a:pt x="1439" y="350"/>
                    <a:pt x="1316" y="235"/>
                  </a:cubicBezTo>
                  <a:cubicBezTo>
                    <a:pt x="1193" y="117"/>
                    <a:pt x="1033" y="48"/>
                    <a:pt x="860" y="9"/>
                  </a:cubicBezTo>
                  <a:cubicBezTo>
                    <a:pt x="816" y="3"/>
                    <a:pt x="770" y="0"/>
                    <a:pt x="7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484397" y="2955909"/>
              <a:ext cx="502352" cy="1845687"/>
            </a:xfrm>
            <a:custGeom>
              <a:avLst/>
              <a:gdLst/>
              <a:ahLst/>
              <a:cxnLst/>
              <a:rect l="l" t="t" r="r" b="b"/>
              <a:pathLst>
                <a:path w="11227" h="41249" extrusionOk="0">
                  <a:moveTo>
                    <a:pt x="4685" y="0"/>
                  </a:moveTo>
                  <a:lnTo>
                    <a:pt x="487" y="12471"/>
                  </a:lnTo>
                  <a:cubicBezTo>
                    <a:pt x="440" y="12617"/>
                    <a:pt x="405" y="12765"/>
                    <a:pt x="378" y="12913"/>
                  </a:cubicBezTo>
                  <a:cubicBezTo>
                    <a:pt x="127" y="13428"/>
                    <a:pt x="1" y="14015"/>
                    <a:pt x="49" y="14627"/>
                  </a:cubicBezTo>
                  <a:lnTo>
                    <a:pt x="2320" y="30978"/>
                  </a:lnTo>
                  <a:lnTo>
                    <a:pt x="2352" y="30975"/>
                  </a:lnTo>
                  <a:lnTo>
                    <a:pt x="1412" y="38618"/>
                  </a:lnTo>
                  <a:cubicBezTo>
                    <a:pt x="1354" y="39003"/>
                    <a:pt x="1652" y="39362"/>
                    <a:pt x="2056" y="39362"/>
                  </a:cubicBezTo>
                  <a:cubicBezTo>
                    <a:pt x="2071" y="39362"/>
                    <a:pt x="2085" y="39361"/>
                    <a:pt x="2100" y="39360"/>
                  </a:cubicBezTo>
                  <a:cubicBezTo>
                    <a:pt x="2409" y="39340"/>
                    <a:pt x="2657" y="39091"/>
                    <a:pt x="2701" y="38784"/>
                  </a:cubicBezTo>
                  <a:lnTo>
                    <a:pt x="3136" y="35806"/>
                  </a:lnTo>
                  <a:lnTo>
                    <a:pt x="3711" y="40278"/>
                  </a:lnTo>
                  <a:cubicBezTo>
                    <a:pt x="3723" y="40628"/>
                    <a:pt x="4011" y="40907"/>
                    <a:pt x="4358" y="40907"/>
                  </a:cubicBezTo>
                  <a:cubicBezTo>
                    <a:pt x="4366" y="40907"/>
                    <a:pt x="4373" y="40907"/>
                    <a:pt x="4381" y="40906"/>
                  </a:cubicBezTo>
                  <a:cubicBezTo>
                    <a:pt x="4739" y="40893"/>
                    <a:pt x="5021" y="40593"/>
                    <a:pt x="5009" y="40236"/>
                  </a:cubicBezTo>
                  <a:lnTo>
                    <a:pt x="4860" y="35876"/>
                  </a:lnTo>
                  <a:lnTo>
                    <a:pt x="6537" y="40766"/>
                  </a:lnTo>
                  <a:cubicBezTo>
                    <a:pt x="6613" y="41056"/>
                    <a:pt x="6878" y="41248"/>
                    <a:pt x="7165" y="41248"/>
                  </a:cubicBezTo>
                  <a:cubicBezTo>
                    <a:pt x="7220" y="41248"/>
                    <a:pt x="7275" y="41241"/>
                    <a:pt x="7330" y="41227"/>
                  </a:cubicBezTo>
                  <a:cubicBezTo>
                    <a:pt x="7676" y="41135"/>
                    <a:pt x="7884" y="40778"/>
                    <a:pt x="7792" y="40433"/>
                  </a:cubicBezTo>
                  <a:lnTo>
                    <a:pt x="6529" y="35310"/>
                  </a:lnTo>
                  <a:lnTo>
                    <a:pt x="8510" y="39293"/>
                  </a:lnTo>
                  <a:cubicBezTo>
                    <a:pt x="8614" y="39545"/>
                    <a:pt x="8858" y="39699"/>
                    <a:pt x="9115" y="39699"/>
                  </a:cubicBezTo>
                  <a:cubicBezTo>
                    <a:pt x="9238" y="39699"/>
                    <a:pt x="9365" y="39663"/>
                    <a:pt x="9480" y="39586"/>
                  </a:cubicBezTo>
                  <a:cubicBezTo>
                    <a:pt x="9737" y="39412"/>
                    <a:pt x="9823" y="39073"/>
                    <a:pt x="9707" y="38784"/>
                  </a:cubicBezTo>
                  <a:lnTo>
                    <a:pt x="8057" y="34711"/>
                  </a:lnTo>
                  <a:lnTo>
                    <a:pt x="7993" y="34152"/>
                  </a:lnTo>
                  <a:cubicBezTo>
                    <a:pt x="7968" y="33944"/>
                    <a:pt x="8133" y="33777"/>
                    <a:pt x="8326" y="33777"/>
                  </a:cubicBezTo>
                  <a:cubicBezTo>
                    <a:pt x="8362" y="33777"/>
                    <a:pt x="8399" y="33783"/>
                    <a:pt x="8436" y="33795"/>
                  </a:cubicBezTo>
                  <a:lnTo>
                    <a:pt x="10136" y="34376"/>
                  </a:lnTo>
                  <a:cubicBezTo>
                    <a:pt x="10230" y="34418"/>
                    <a:pt x="10329" y="34438"/>
                    <a:pt x="10426" y="34438"/>
                  </a:cubicBezTo>
                  <a:cubicBezTo>
                    <a:pt x="10722" y="34438"/>
                    <a:pt x="11006" y="34253"/>
                    <a:pt x="11106" y="33947"/>
                  </a:cubicBezTo>
                  <a:cubicBezTo>
                    <a:pt x="11226" y="33591"/>
                    <a:pt x="11032" y="33209"/>
                    <a:pt x="10691" y="33057"/>
                  </a:cubicBezTo>
                  <a:lnTo>
                    <a:pt x="9736" y="32630"/>
                  </a:lnTo>
                  <a:cubicBezTo>
                    <a:pt x="9368" y="32465"/>
                    <a:pt x="9054" y="32202"/>
                    <a:pt x="8828" y="31870"/>
                  </a:cubicBezTo>
                  <a:cubicBezTo>
                    <a:pt x="8579" y="31506"/>
                    <a:pt x="8267" y="31188"/>
                    <a:pt x="7908" y="30931"/>
                  </a:cubicBezTo>
                  <a:lnTo>
                    <a:pt x="7186" y="30413"/>
                  </a:lnTo>
                  <a:lnTo>
                    <a:pt x="6697" y="14813"/>
                  </a:lnTo>
                  <a:cubicBezTo>
                    <a:pt x="6734" y="14725"/>
                    <a:pt x="6770" y="14638"/>
                    <a:pt x="6798" y="14547"/>
                  </a:cubicBezTo>
                  <a:lnTo>
                    <a:pt x="10996" y="2075"/>
                  </a:lnTo>
                  <a:lnTo>
                    <a:pt x="4685" y="0"/>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572588" y="2955909"/>
              <a:ext cx="403779" cy="449956"/>
            </a:xfrm>
            <a:custGeom>
              <a:avLst/>
              <a:gdLst/>
              <a:ahLst/>
              <a:cxnLst/>
              <a:rect l="l" t="t" r="r" b="b"/>
              <a:pathLst>
                <a:path w="9024" h="10056" extrusionOk="0">
                  <a:moveTo>
                    <a:pt x="2712" y="0"/>
                  </a:moveTo>
                  <a:lnTo>
                    <a:pt x="0" y="8059"/>
                  </a:lnTo>
                  <a:lnTo>
                    <a:pt x="6338" y="10056"/>
                  </a:lnTo>
                  <a:lnTo>
                    <a:pt x="9023" y="2075"/>
                  </a:lnTo>
                  <a:lnTo>
                    <a:pt x="27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558762" y="2613525"/>
              <a:ext cx="551527" cy="755564"/>
            </a:xfrm>
            <a:custGeom>
              <a:avLst/>
              <a:gdLst/>
              <a:ahLst/>
              <a:cxnLst/>
              <a:rect l="l" t="t" r="r" b="b"/>
              <a:pathLst>
                <a:path w="12326" h="16886" extrusionOk="0">
                  <a:moveTo>
                    <a:pt x="7468" y="0"/>
                  </a:moveTo>
                  <a:cubicBezTo>
                    <a:pt x="5579" y="0"/>
                    <a:pt x="3837" y="1239"/>
                    <a:pt x="3284" y="3146"/>
                  </a:cubicBezTo>
                  <a:lnTo>
                    <a:pt x="1" y="14456"/>
                  </a:lnTo>
                  <a:lnTo>
                    <a:pt x="8371" y="16886"/>
                  </a:lnTo>
                  <a:lnTo>
                    <a:pt x="11657" y="5574"/>
                  </a:lnTo>
                  <a:cubicBezTo>
                    <a:pt x="12326" y="3263"/>
                    <a:pt x="10996" y="845"/>
                    <a:pt x="8685" y="174"/>
                  </a:cubicBezTo>
                  <a:cubicBezTo>
                    <a:pt x="8279" y="56"/>
                    <a:pt x="7870" y="0"/>
                    <a:pt x="7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906962" y="3075286"/>
              <a:ext cx="46490" cy="310351"/>
            </a:xfrm>
            <a:custGeom>
              <a:avLst/>
              <a:gdLst/>
              <a:ahLst/>
              <a:cxnLst/>
              <a:rect l="l" t="t" r="r" b="b"/>
              <a:pathLst>
                <a:path w="1039" h="6936" extrusionOk="0">
                  <a:moveTo>
                    <a:pt x="901" y="0"/>
                  </a:moveTo>
                  <a:cubicBezTo>
                    <a:pt x="836" y="0"/>
                    <a:pt x="781" y="49"/>
                    <a:pt x="774" y="115"/>
                  </a:cubicBezTo>
                  <a:lnTo>
                    <a:pt x="7" y="6793"/>
                  </a:lnTo>
                  <a:cubicBezTo>
                    <a:pt x="0" y="6864"/>
                    <a:pt x="50" y="6927"/>
                    <a:pt x="122" y="6936"/>
                  </a:cubicBezTo>
                  <a:lnTo>
                    <a:pt x="136" y="6936"/>
                  </a:lnTo>
                  <a:cubicBezTo>
                    <a:pt x="202" y="6936"/>
                    <a:pt x="258" y="6887"/>
                    <a:pt x="265" y="6822"/>
                  </a:cubicBezTo>
                  <a:lnTo>
                    <a:pt x="1031" y="144"/>
                  </a:lnTo>
                  <a:cubicBezTo>
                    <a:pt x="1038" y="73"/>
                    <a:pt x="988" y="10"/>
                    <a:pt x="917" y="1"/>
                  </a:cubicBezTo>
                  <a:cubicBezTo>
                    <a:pt x="912" y="0"/>
                    <a:pt x="906" y="0"/>
                    <a:pt x="9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1819163" y="2570034"/>
              <a:ext cx="835210" cy="1092270"/>
            </a:xfrm>
            <a:custGeom>
              <a:avLst/>
              <a:gdLst/>
              <a:ahLst/>
              <a:cxnLst/>
              <a:rect l="l" t="t" r="r" b="b"/>
              <a:pathLst>
                <a:path w="18666" h="24411" extrusionOk="0">
                  <a:moveTo>
                    <a:pt x="13604" y="0"/>
                  </a:moveTo>
                  <a:cubicBezTo>
                    <a:pt x="13237" y="0"/>
                    <a:pt x="12932" y="298"/>
                    <a:pt x="12889" y="665"/>
                  </a:cubicBezTo>
                  <a:lnTo>
                    <a:pt x="12766" y="1965"/>
                  </a:lnTo>
                  <a:cubicBezTo>
                    <a:pt x="12720" y="2366"/>
                    <a:pt x="12563" y="2742"/>
                    <a:pt x="12314" y="3059"/>
                  </a:cubicBezTo>
                  <a:cubicBezTo>
                    <a:pt x="12041" y="3406"/>
                    <a:pt x="11831" y="3797"/>
                    <a:pt x="11692" y="4215"/>
                  </a:cubicBezTo>
                  <a:lnTo>
                    <a:pt x="10958" y="6192"/>
                  </a:lnTo>
                  <a:lnTo>
                    <a:pt x="1043" y="19203"/>
                  </a:lnTo>
                  <a:cubicBezTo>
                    <a:pt x="0" y="20715"/>
                    <a:pt x="381" y="22783"/>
                    <a:pt x="1891" y="23823"/>
                  </a:cubicBezTo>
                  <a:cubicBezTo>
                    <a:pt x="2467" y="24220"/>
                    <a:pt x="3125" y="24411"/>
                    <a:pt x="3775" y="24411"/>
                  </a:cubicBezTo>
                  <a:cubicBezTo>
                    <a:pt x="4830" y="24411"/>
                    <a:pt x="5867" y="23909"/>
                    <a:pt x="6511" y="22973"/>
                  </a:cubicBezTo>
                  <a:lnTo>
                    <a:pt x="14913" y="9099"/>
                  </a:lnTo>
                  <a:lnTo>
                    <a:pt x="16658" y="8006"/>
                  </a:lnTo>
                  <a:lnTo>
                    <a:pt x="17869" y="7728"/>
                  </a:lnTo>
                  <a:cubicBezTo>
                    <a:pt x="18224" y="7646"/>
                    <a:pt x="18448" y="7288"/>
                    <a:pt x="18365" y="6932"/>
                  </a:cubicBezTo>
                  <a:lnTo>
                    <a:pt x="18324" y="6755"/>
                  </a:lnTo>
                  <a:cubicBezTo>
                    <a:pt x="18258" y="6466"/>
                    <a:pt x="18006" y="6266"/>
                    <a:pt x="17723" y="6246"/>
                  </a:cubicBezTo>
                  <a:lnTo>
                    <a:pt x="17870" y="6212"/>
                  </a:lnTo>
                  <a:cubicBezTo>
                    <a:pt x="18267" y="6123"/>
                    <a:pt x="18516" y="5724"/>
                    <a:pt x="18424" y="5329"/>
                  </a:cubicBezTo>
                  <a:lnTo>
                    <a:pt x="18417" y="5301"/>
                  </a:lnTo>
                  <a:cubicBezTo>
                    <a:pt x="18350" y="5007"/>
                    <a:pt x="18115" y="4797"/>
                    <a:pt x="17836" y="4743"/>
                  </a:cubicBezTo>
                  <a:lnTo>
                    <a:pt x="18021" y="4700"/>
                  </a:lnTo>
                  <a:cubicBezTo>
                    <a:pt x="18415" y="4608"/>
                    <a:pt x="18666" y="4211"/>
                    <a:pt x="18574" y="3815"/>
                  </a:cubicBezTo>
                  <a:lnTo>
                    <a:pt x="18567" y="3786"/>
                  </a:lnTo>
                  <a:cubicBezTo>
                    <a:pt x="18505" y="3513"/>
                    <a:pt x="18292" y="3311"/>
                    <a:pt x="18036" y="3243"/>
                  </a:cubicBezTo>
                  <a:cubicBezTo>
                    <a:pt x="18237" y="3069"/>
                    <a:pt x="18338" y="2796"/>
                    <a:pt x="18277" y="2520"/>
                  </a:cubicBezTo>
                  <a:lnTo>
                    <a:pt x="18270" y="2492"/>
                  </a:lnTo>
                  <a:cubicBezTo>
                    <a:pt x="18191" y="2152"/>
                    <a:pt x="17884" y="1919"/>
                    <a:pt x="17549" y="1919"/>
                  </a:cubicBezTo>
                  <a:cubicBezTo>
                    <a:pt x="17494" y="1919"/>
                    <a:pt x="17439" y="1925"/>
                    <a:pt x="17384" y="1938"/>
                  </a:cubicBezTo>
                  <a:lnTo>
                    <a:pt x="14970" y="2495"/>
                  </a:lnTo>
                  <a:cubicBezTo>
                    <a:pt x="14754" y="2545"/>
                    <a:pt x="14584" y="2688"/>
                    <a:pt x="14488" y="2871"/>
                  </a:cubicBezTo>
                  <a:lnTo>
                    <a:pt x="14266" y="2852"/>
                  </a:lnTo>
                  <a:lnTo>
                    <a:pt x="14312" y="797"/>
                  </a:lnTo>
                  <a:cubicBezTo>
                    <a:pt x="14361" y="382"/>
                    <a:pt x="14040" y="7"/>
                    <a:pt x="13614" y="0"/>
                  </a:cubicBezTo>
                  <a:cubicBezTo>
                    <a:pt x="13611" y="0"/>
                    <a:pt x="13607" y="0"/>
                    <a:pt x="13604"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2410772" y="2651200"/>
              <a:ext cx="220817" cy="290082"/>
            </a:xfrm>
            <a:custGeom>
              <a:avLst/>
              <a:gdLst/>
              <a:ahLst/>
              <a:cxnLst/>
              <a:rect l="l" t="t" r="r" b="b"/>
              <a:pathLst>
                <a:path w="4935" h="6483" extrusionOk="0">
                  <a:moveTo>
                    <a:pt x="4159" y="1"/>
                  </a:moveTo>
                  <a:cubicBezTo>
                    <a:pt x="4149" y="1"/>
                    <a:pt x="4139" y="2"/>
                    <a:pt x="4129" y="4"/>
                  </a:cubicBezTo>
                  <a:lnTo>
                    <a:pt x="1717" y="562"/>
                  </a:lnTo>
                  <a:cubicBezTo>
                    <a:pt x="1249" y="669"/>
                    <a:pt x="959" y="1135"/>
                    <a:pt x="1073" y="1632"/>
                  </a:cubicBezTo>
                  <a:cubicBezTo>
                    <a:pt x="1130" y="1878"/>
                    <a:pt x="1292" y="2079"/>
                    <a:pt x="1511" y="2197"/>
                  </a:cubicBezTo>
                  <a:cubicBezTo>
                    <a:pt x="1468" y="2257"/>
                    <a:pt x="1433" y="2327"/>
                    <a:pt x="1406" y="2398"/>
                  </a:cubicBezTo>
                  <a:cubicBezTo>
                    <a:pt x="1376" y="2420"/>
                    <a:pt x="1353" y="2454"/>
                    <a:pt x="1346" y="2493"/>
                  </a:cubicBezTo>
                  <a:cubicBezTo>
                    <a:pt x="1342" y="2508"/>
                    <a:pt x="1056" y="4016"/>
                    <a:pt x="102" y="4522"/>
                  </a:cubicBezTo>
                  <a:cubicBezTo>
                    <a:pt x="29" y="4561"/>
                    <a:pt x="0" y="4652"/>
                    <a:pt x="39" y="4728"/>
                  </a:cubicBezTo>
                  <a:cubicBezTo>
                    <a:pt x="66" y="4779"/>
                    <a:pt x="119" y="4808"/>
                    <a:pt x="173" y="4808"/>
                  </a:cubicBezTo>
                  <a:cubicBezTo>
                    <a:pt x="196" y="4808"/>
                    <a:pt x="222" y="4802"/>
                    <a:pt x="245" y="4789"/>
                  </a:cubicBezTo>
                  <a:cubicBezTo>
                    <a:pt x="909" y="4438"/>
                    <a:pt x="1280" y="3701"/>
                    <a:pt x="1471" y="3169"/>
                  </a:cubicBezTo>
                  <a:cubicBezTo>
                    <a:pt x="1532" y="3271"/>
                    <a:pt x="1609" y="3358"/>
                    <a:pt x="1702" y="3428"/>
                  </a:cubicBezTo>
                  <a:cubicBezTo>
                    <a:pt x="1333" y="3595"/>
                    <a:pt x="1123" y="4007"/>
                    <a:pt x="1220" y="4442"/>
                  </a:cubicBezTo>
                  <a:cubicBezTo>
                    <a:pt x="1309" y="4817"/>
                    <a:pt x="1628" y="5075"/>
                    <a:pt x="1996" y="5108"/>
                  </a:cubicBezTo>
                  <a:cubicBezTo>
                    <a:pt x="1891" y="5273"/>
                    <a:pt x="1852" y="5476"/>
                    <a:pt x="1903" y="5690"/>
                  </a:cubicBezTo>
                  <a:lnTo>
                    <a:pt x="1943" y="5868"/>
                  </a:lnTo>
                  <a:cubicBezTo>
                    <a:pt x="1991" y="6074"/>
                    <a:pt x="2117" y="6248"/>
                    <a:pt x="2296" y="6361"/>
                  </a:cubicBezTo>
                  <a:cubicBezTo>
                    <a:pt x="2422" y="6441"/>
                    <a:pt x="2568" y="6483"/>
                    <a:pt x="2713" y="6483"/>
                  </a:cubicBezTo>
                  <a:cubicBezTo>
                    <a:pt x="2772" y="6483"/>
                    <a:pt x="2834" y="6476"/>
                    <a:pt x="2892" y="6463"/>
                  </a:cubicBezTo>
                  <a:lnTo>
                    <a:pt x="4674" y="6052"/>
                  </a:lnTo>
                  <a:cubicBezTo>
                    <a:pt x="4744" y="6037"/>
                    <a:pt x="4787" y="5966"/>
                    <a:pt x="4771" y="5896"/>
                  </a:cubicBezTo>
                  <a:cubicBezTo>
                    <a:pt x="4758" y="5837"/>
                    <a:pt x="4706" y="5797"/>
                    <a:pt x="4647" y="5797"/>
                  </a:cubicBezTo>
                  <a:cubicBezTo>
                    <a:pt x="4637" y="5797"/>
                    <a:pt x="4626" y="5798"/>
                    <a:pt x="4616" y="5801"/>
                  </a:cubicBezTo>
                  <a:lnTo>
                    <a:pt x="2834" y="6211"/>
                  </a:lnTo>
                  <a:cubicBezTo>
                    <a:pt x="2794" y="6220"/>
                    <a:pt x="2754" y="6225"/>
                    <a:pt x="2714" y="6225"/>
                  </a:cubicBezTo>
                  <a:cubicBezTo>
                    <a:pt x="2616" y="6225"/>
                    <a:pt x="2518" y="6197"/>
                    <a:pt x="2432" y="6144"/>
                  </a:cubicBezTo>
                  <a:cubicBezTo>
                    <a:pt x="2310" y="6068"/>
                    <a:pt x="2226" y="5951"/>
                    <a:pt x="2193" y="5812"/>
                  </a:cubicBezTo>
                  <a:lnTo>
                    <a:pt x="2153" y="5636"/>
                  </a:lnTo>
                  <a:cubicBezTo>
                    <a:pt x="2086" y="5347"/>
                    <a:pt x="2240" y="5101"/>
                    <a:pt x="2528" y="5033"/>
                  </a:cubicBezTo>
                  <a:lnTo>
                    <a:pt x="4673" y="4538"/>
                  </a:lnTo>
                  <a:cubicBezTo>
                    <a:pt x="4743" y="4522"/>
                    <a:pt x="4786" y="4452"/>
                    <a:pt x="4770" y="4382"/>
                  </a:cubicBezTo>
                  <a:cubicBezTo>
                    <a:pt x="4755" y="4323"/>
                    <a:pt x="4703" y="4283"/>
                    <a:pt x="4644" y="4283"/>
                  </a:cubicBezTo>
                  <a:cubicBezTo>
                    <a:pt x="4634" y="4283"/>
                    <a:pt x="4624" y="4284"/>
                    <a:pt x="4614" y="4286"/>
                  </a:cubicBezTo>
                  <a:lnTo>
                    <a:pt x="2200" y="4844"/>
                  </a:lnTo>
                  <a:cubicBezTo>
                    <a:pt x="2154" y="4855"/>
                    <a:pt x="2109" y="4860"/>
                    <a:pt x="2064" y="4860"/>
                  </a:cubicBezTo>
                  <a:cubicBezTo>
                    <a:pt x="1789" y="4860"/>
                    <a:pt x="1535" y="4665"/>
                    <a:pt x="1463" y="4359"/>
                  </a:cubicBezTo>
                  <a:cubicBezTo>
                    <a:pt x="1389" y="4031"/>
                    <a:pt x="1592" y="3705"/>
                    <a:pt x="1903" y="3631"/>
                  </a:cubicBezTo>
                  <a:lnTo>
                    <a:pt x="2231" y="3605"/>
                  </a:lnTo>
                  <a:cubicBezTo>
                    <a:pt x="2233" y="3605"/>
                    <a:pt x="2233" y="3602"/>
                    <a:pt x="2234" y="3602"/>
                  </a:cubicBezTo>
                  <a:cubicBezTo>
                    <a:pt x="2292" y="3601"/>
                    <a:pt x="2350" y="3595"/>
                    <a:pt x="2407" y="3584"/>
                  </a:cubicBezTo>
                  <a:lnTo>
                    <a:pt x="4822" y="3026"/>
                  </a:lnTo>
                  <a:cubicBezTo>
                    <a:pt x="4892" y="3009"/>
                    <a:pt x="4935" y="2940"/>
                    <a:pt x="4917" y="2870"/>
                  </a:cubicBezTo>
                  <a:cubicBezTo>
                    <a:pt x="4909" y="2799"/>
                    <a:pt x="4860" y="2758"/>
                    <a:pt x="4800" y="2758"/>
                  </a:cubicBezTo>
                  <a:cubicBezTo>
                    <a:pt x="4790" y="2758"/>
                    <a:pt x="4779" y="2759"/>
                    <a:pt x="4769" y="2761"/>
                  </a:cubicBezTo>
                  <a:lnTo>
                    <a:pt x="2354" y="3319"/>
                  </a:lnTo>
                  <a:cubicBezTo>
                    <a:pt x="2309" y="3330"/>
                    <a:pt x="2264" y="3335"/>
                    <a:pt x="2219" y="3335"/>
                  </a:cubicBezTo>
                  <a:cubicBezTo>
                    <a:pt x="1943" y="3335"/>
                    <a:pt x="1689" y="3141"/>
                    <a:pt x="1618" y="2834"/>
                  </a:cubicBezTo>
                  <a:cubicBezTo>
                    <a:pt x="1609" y="2796"/>
                    <a:pt x="1609" y="2759"/>
                    <a:pt x="1608" y="2720"/>
                  </a:cubicBezTo>
                  <a:cubicBezTo>
                    <a:pt x="1632" y="2620"/>
                    <a:pt x="1645" y="2555"/>
                    <a:pt x="1647" y="2543"/>
                  </a:cubicBezTo>
                  <a:cubicBezTo>
                    <a:pt x="1651" y="2521"/>
                    <a:pt x="1651" y="2501"/>
                    <a:pt x="1645" y="2483"/>
                  </a:cubicBezTo>
                  <a:cubicBezTo>
                    <a:pt x="1679" y="2392"/>
                    <a:pt x="1731" y="2312"/>
                    <a:pt x="1802" y="2248"/>
                  </a:cubicBezTo>
                  <a:cubicBezTo>
                    <a:pt x="1804" y="2247"/>
                    <a:pt x="1805" y="2244"/>
                    <a:pt x="1807" y="2244"/>
                  </a:cubicBezTo>
                  <a:cubicBezTo>
                    <a:pt x="1881" y="2178"/>
                    <a:pt x="1970" y="2128"/>
                    <a:pt x="2074" y="2105"/>
                  </a:cubicBezTo>
                  <a:lnTo>
                    <a:pt x="4487" y="1549"/>
                  </a:lnTo>
                  <a:cubicBezTo>
                    <a:pt x="4557" y="1533"/>
                    <a:pt x="4600" y="1463"/>
                    <a:pt x="4584" y="1393"/>
                  </a:cubicBezTo>
                  <a:cubicBezTo>
                    <a:pt x="4569" y="1334"/>
                    <a:pt x="4518" y="1294"/>
                    <a:pt x="4458" y="1294"/>
                  </a:cubicBezTo>
                  <a:cubicBezTo>
                    <a:pt x="4448" y="1294"/>
                    <a:pt x="4438" y="1295"/>
                    <a:pt x="4428" y="1297"/>
                  </a:cubicBezTo>
                  <a:lnTo>
                    <a:pt x="2014" y="1855"/>
                  </a:lnTo>
                  <a:cubicBezTo>
                    <a:pt x="1898" y="1882"/>
                    <a:pt x="1792" y="1932"/>
                    <a:pt x="1702" y="1998"/>
                  </a:cubicBezTo>
                  <a:cubicBezTo>
                    <a:pt x="1514" y="1925"/>
                    <a:pt x="1371" y="1767"/>
                    <a:pt x="1319" y="1543"/>
                  </a:cubicBezTo>
                  <a:cubicBezTo>
                    <a:pt x="1245" y="1217"/>
                    <a:pt x="1448" y="889"/>
                    <a:pt x="1775" y="814"/>
                  </a:cubicBezTo>
                  <a:lnTo>
                    <a:pt x="4188" y="256"/>
                  </a:lnTo>
                  <a:cubicBezTo>
                    <a:pt x="4258" y="240"/>
                    <a:pt x="4301" y="170"/>
                    <a:pt x="4285" y="101"/>
                  </a:cubicBezTo>
                  <a:cubicBezTo>
                    <a:pt x="4272" y="41"/>
                    <a:pt x="4219" y="1"/>
                    <a:pt x="4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1790124" y="3032108"/>
              <a:ext cx="11544" cy="258626"/>
            </a:xfrm>
            <a:custGeom>
              <a:avLst/>
              <a:gdLst/>
              <a:ahLst/>
              <a:cxnLst/>
              <a:rect l="l" t="t" r="r" b="b"/>
              <a:pathLst>
                <a:path w="258" h="5780" extrusionOk="0">
                  <a:moveTo>
                    <a:pt x="129" y="1"/>
                  </a:moveTo>
                  <a:cubicBezTo>
                    <a:pt x="57" y="1"/>
                    <a:pt x="0" y="58"/>
                    <a:pt x="0" y="129"/>
                  </a:cubicBezTo>
                  <a:lnTo>
                    <a:pt x="0" y="5651"/>
                  </a:lnTo>
                  <a:cubicBezTo>
                    <a:pt x="0" y="5723"/>
                    <a:pt x="57" y="5780"/>
                    <a:pt x="129" y="5780"/>
                  </a:cubicBezTo>
                  <a:cubicBezTo>
                    <a:pt x="200" y="5780"/>
                    <a:pt x="258" y="5723"/>
                    <a:pt x="258" y="5651"/>
                  </a:cubicBezTo>
                  <a:lnTo>
                    <a:pt x="258" y="129"/>
                  </a:lnTo>
                  <a:cubicBezTo>
                    <a:pt x="258" y="58"/>
                    <a:pt x="200" y="1"/>
                    <a:pt x="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9"/>
          <p:cNvGrpSpPr/>
          <p:nvPr/>
        </p:nvGrpSpPr>
        <p:grpSpPr>
          <a:xfrm>
            <a:off x="6580775" y="3542238"/>
            <a:ext cx="814400" cy="1093000"/>
            <a:chOff x="6580775" y="3542238"/>
            <a:chExt cx="814400" cy="1093000"/>
          </a:xfrm>
        </p:grpSpPr>
        <p:sp>
          <p:nvSpPr>
            <p:cNvPr id="1423" name="Google Shape;1423;p39"/>
            <p:cNvSpPr/>
            <p:nvPr/>
          </p:nvSpPr>
          <p:spPr>
            <a:xfrm>
              <a:off x="6625475" y="41623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6600450" y="42222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7172725" y="40188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7124550" y="39737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7130850" y="41917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7146675" y="36881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7103550" y="37368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7067900" y="37909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7063675" y="39486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7072850" y="41652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7362650" y="35422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7304175" y="35724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7185600" y="41442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7199975" y="40788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9"/>
            <p:cNvSpPr/>
            <p:nvPr/>
          </p:nvSpPr>
          <p:spPr>
            <a:xfrm>
              <a:off x="7195200" y="36447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7248050" y="36064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6580775" y="43517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6613375" y="45464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6585600" y="42858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6593150" y="44833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6582500" y="44179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6643125" y="46056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6807675" y="39839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6868000" y="39594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6702800" y="40589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6660000" y="41075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6752250" y="40174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7041150" y="38501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7038000" y="41091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7022025" y="40449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6998375" y="39132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6932425" y="39448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7019225" y="39788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7D72F945-88A3-46BE-A5CD-B8BFB6525145}"/>
              </a:ext>
            </a:extLst>
          </p:cNvPr>
          <p:cNvPicPr>
            <a:picLocks noChangeAspect="1"/>
          </p:cNvPicPr>
          <p:nvPr/>
        </p:nvPicPr>
        <p:blipFill>
          <a:blip r:embed="rId3"/>
          <a:stretch>
            <a:fillRect/>
          </a:stretch>
        </p:blipFill>
        <p:spPr>
          <a:xfrm>
            <a:off x="971237" y="578947"/>
            <a:ext cx="7498995" cy="4150237"/>
          </a:xfrm>
          <a:prstGeom prst="rect">
            <a:avLst/>
          </a:prstGeom>
        </p:spPr>
      </p:pic>
      <p:pic>
        <p:nvPicPr>
          <p:cNvPr id="8" name="Imagen 7">
            <a:extLst>
              <a:ext uri="{FF2B5EF4-FFF2-40B4-BE49-F238E27FC236}">
                <a16:creationId xmlns:a16="http://schemas.microsoft.com/office/drawing/2014/main" id="{46E59636-EAC9-43FE-AE24-1FAEB596743D}"/>
              </a:ext>
            </a:extLst>
          </p:cNvPr>
          <p:cNvPicPr>
            <a:picLocks noChangeAspect="1"/>
          </p:cNvPicPr>
          <p:nvPr/>
        </p:nvPicPr>
        <p:blipFill>
          <a:blip r:embed="rId4"/>
          <a:stretch>
            <a:fillRect/>
          </a:stretch>
        </p:blipFill>
        <p:spPr>
          <a:xfrm>
            <a:off x="672979" y="5572447"/>
            <a:ext cx="9144000" cy="4861186"/>
          </a:xfrm>
          <a:prstGeom prst="rect">
            <a:avLst/>
          </a:prstGeom>
        </p:spPr>
      </p:pic>
      <p:pic>
        <p:nvPicPr>
          <p:cNvPr id="10" name="Imagen 9">
            <a:extLst>
              <a:ext uri="{FF2B5EF4-FFF2-40B4-BE49-F238E27FC236}">
                <a16:creationId xmlns:a16="http://schemas.microsoft.com/office/drawing/2014/main" id="{5306ED48-FC13-43F2-83E8-C921D6FBE154}"/>
              </a:ext>
            </a:extLst>
          </p:cNvPr>
          <p:cNvPicPr>
            <a:picLocks noChangeAspect="1"/>
          </p:cNvPicPr>
          <p:nvPr/>
        </p:nvPicPr>
        <p:blipFill>
          <a:blip r:embed="rId5"/>
          <a:stretch>
            <a:fillRect/>
          </a:stretch>
        </p:blipFill>
        <p:spPr>
          <a:xfrm>
            <a:off x="2164152" y="5709935"/>
            <a:ext cx="5765308" cy="5143500"/>
          </a:xfrm>
          <a:prstGeom prst="rect">
            <a:avLst/>
          </a:prstGeom>
        </p:spPr>
      </p:pic>
      <p:pic>
        <p:nvPicPr>
          <p:cNvPr id="12" name="Imagen 11">
            <a:extLst>
              <a:ext uri="{FF2B5EF4-FFF2-40B4-BE49-F238E27FC236}">
                <a16:creationId xmlns:a16="http://schemas.microsoft.com/office/drawing/2014/main" id="{0694C31C-E1BA-4538-AC28-13AC69714792}"/>
              </a:ext>
            </a:extLst>
          </p:cNvPr>
          <p:cNvPicPr>
            <a:picLocks noChangeAspect="1"/>
          </p:cNvPicPr>
          <p:nvPr/>
        </p:nvPicPr>
        <p:blipFill>
          <a:blip r:embed="rId6"/>
          <a:stretch>
            <a:fillRect/>
          </a:stretch>
        </p:blipFill>
        <p:spPr>
          <a:xfrm>
            <a:off x="4395134" y="5431290"/>
            <a:ext cx="5653697" cy="5143500"/>
          </a:xfrm>
          <a:prstGeom prst="rect">
            <a:avLst/>
          </a:prstGeom>
        </p:spPr>
      </p:pic>
      <p:pic>
        <p:nvPicPr>
          <p:cNvPr id="14" name="Imagen 13">
            <a:extLst>
              <a:ext uri="{FF2B5EF4-FFF2-40B4-BE49-F238E27FC236}">
                <a16:creationId xmlns:a16="http://schemas.microsoft.com/office/drawing/2014/main" id="{90392269-E83E-438E-A150-D2A81DE17EA0}"/>
              </a:ext>
            </a:extLst>
          </p:cNvPr>
          <p:cNvPicPr>
            <a:picLocks noChangeAspect="1"/>
          </p:cNvPicPr>
          <p:nvPr/>
        </p:nvPicPr>
        <p:blipFill>
          <a:blip r:embed="rId7"/>
          <a:stretch>
            <a:fillRect/>
          </a:stretch>
        </p:blipFill>
        <p:spPr>
          <a:xfrm>
            <a:off x="971238" y="6258506"/>
            <a:ext cx="4838850" cy="5143500"/>
          </a:xfrm>
          <a:prstGeom prst="rect">
            <a:avLst/>
          </a:prstGeom>
        </p:spPr>
      </p:pic>
      <p:sp>
        <p:nvSpPr>
          <p:cNvPr id="15" name="CuadroTexto 14">
            <a:extLst>
              <a:ext uri="{FF2B5EF4-FFF2-40B4-BE49-F238E27FC236}">
                <a16:creationId xmlns:a16="http://schemas.microsoft.com/office/drawing/2014/main" id="{7798191D-D626-4B4A-BE9F-3F1F09061EFB}"/>
              </a:ext>
            </a:extLst>
          </p:cNvPr>
          <p:cNvSpPr txBox="1"/>
          <p:nvPr/>
        </p:nvSpPr>
        <p:spPr>
          <a:xfrm>
            <a:off x="7398568" y="1384964"/>
            <a:ext cx="703804" cy="13531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s-CO" dirty="0"/>
          </a:p>
        </p:txBody>
      </p:sp>
      <p:sp>
        <p:nvSpPr>
          <p:cNvPr id="16" name="CuadroTexto 15">
            <a:extLst>
              <a:ext uri="{FF2B5EF4-FFF2-40B4-BE49-F238E27FC236}">
                <a16:creationId xmlns:a16="http://schemas.microsoft.com/office/drawing/2014/main" id="{76EFDCFB-E250-49B0-BD1F-89BC4C08424D}"/>
              </a:ext>
            </a:extLst>
          </p:cNvPr>
          <p:cNvSpPr txBox="1"/>
          <p:nvPr/>
        </p:nvSpPr>
        <p:spPr>
          <a:xfrm>
            <a:off x="7398568" y="2436438"/>
            <a:ext cx="703804" cy="13531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s-CO" dirty="0"/>
          </a:p>
        </p:txBody>
      </p:sp>
      <p:sp>
        <p:nvSpPr>
          <p:cNvPr id="17" name="Google Shape;2512;p47">
            <a:extLst>
              <a:ext uri="{FF2B5EF4-FFF2-40B4-BE49-F238E27FC236}">
                <a16:creationId xmlns:a16="http://schemas.microsoft.com/office/drawing/2014/main" id="{C784D319-8D19-4A03-8CF0-E830FE6152E1}"/>
              </a:ext>
            </a:extLst>
          </p:cNvPr>
          <p:cNvSpPr txBox="1">
            <a:spLocks noGrp="1"/>
          </p:cNvSpPr>
          <p:nvPr>
            <p:ph type="title"/>
          </p:nvPr>
        </p:nvSpPr>
        <p:spPr>
          <a:xfrm>
            <a:off x="720000" y="4896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Configuración de salidas</a:t>
            </a:r>
            <a:endParaRPr dirty="0">
              <a:solidFill>
                <a:schemeClr val="accent2">
                  <a:lumMod val="10000"/>
                </a:schemeClr>
              </a:solidFill>
            </a:endParaRPr>
          </a:p>
        </p:txBody>
      </p:sp>
    </p:spTree>
    <p:extLst>
      <p:ext uri="{BB962C8B-B14F-4D97-AF65-F5344CB8AC3E}">
        <p14:creationId xmlns:p14="http://schemas.microsoft.com/office/powerpoint/2010/main" val="160962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7" name="Imagen 6">
            <a:extLst>
              <a:ext uri="{FF2B5EF4-FFF2-40B4-BE49-F238E27FC236}">
                <a16:creationId xmlns:a16="http://schemas.microsoft.com/office/drawing/2014/main" id="{60B9B770-3D54-44E1-9452-7026CFDE87C4}"/>
              </a:ext>
            </a:extLst>
          </p:cNvPr>
          <p:cNvPicPr>
            <a:picLocks noChangeAspect="1"/>
          </p:cNvPicPr>
          <p:nvPr/>
        </p:nvPicPr>
        <p:blipFill>
          <a:blip r:embed="rId3"/>
          <a:stretch>
            <a:fillRect/>
          </a:stretch>
        </p:blipFill>
        <p:spPr>
          <a:xfrm>
            <a:off x="678311" y="448165"/>
            <a:ext cx="7787377" cy="4247170"/>
          </a:xfrm>
          <a:prstGeom prst="rect">
            <a:avLst/>
          </a:prstGeom>
        </p:spPr>
      </p:pic>
      <p:sp>
        <p:nvSpPr>
          <p:cNvPr id="3" name="CuadroTexto 2">
            <a:extLst>
              <a:ext uri="{FF2B5EF4-FFF2-40B4-BE49-F238E27FC236}">
                <a16:creationId xmlns:a16="http://schemas.microsoft.com/office/drawing/2014/main" id="{5433AE97-CA3F-49EE-AF68-39B6967EBA27}"/>
              </a:ext>
            </a:extLst>
          </p:cNvPr>
          <p:cNvSpPr txBox="1"/>
          <p:nvPr/>
        </p:nvSpPr>
        <p:spPr>
          <a:xfrm>
            <a:off x="1836000" y="765764"/>
            <a:ext cx="758372" cy="13423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4" name="CuadroTexto 3">
            <a:extLst>
              <a:ext uri="{FF2B5EF4-FFF2-40B4-BE49-F238E27FC236}">
                <a16:creationId xmlns:a16="http://schemas.microsoft.com/office/drawing/2014/main" id="{1F1DD470-ED73-420B-B23B-D44DC21939FE}"/>
              </a:ext>
            </a:extLst>
          </p:cNvPr>
          <p:cNvSpPr txBox="1"/>
          <p:nvPr/>
        </p:nvSpPr>
        <p:spPr>
          <a:xfrm>
            <a:off x="1836000" y="1753364"/>
            <a:ext cx="758372" cy="13423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6" name="CuadroTexto 5">
            <a:extLst>
              <a:ext uri="{FF2B5EF4-FFF2-40B4-BE49-F238E27FC236}">
                <a16:creationId xmlns:a16="http://schemas.microsoft.com/office/drawing/2014/main" id="{7E460496-09EC-4E6A-B6CA-DE1DD7F3E5B0}"/>
              </a:ext>
            </a:extLst>
          </p:cNvPr>
          <p:cNvSpPr txBox="1"/>
          <p:nvPr/>
        </p:nvSpPr>
        <p:spPr>
          <a:xfrm>
            <a:off x="1836000" y="3855764"/>
            <a:ext cx="758372" cy="134236"/>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8" name="CuadroTexto 7">
            <a:extLst>
              <a:ext uri="{FF2B5EF4-FFF2-40B4-BE49-F238E27FC236}">
                <a16:creationId xmlns:a16="http://schemas.microsoft.com/office/drawing/2014/main" id="{E0FCF4F8-315C-41B4-B27C-47CD001C8142}"/>
              </a:ext>
            </a:extLst>
          </p:cNvPr>
          <p:cNvSpPr txBox="1"/>
          <p:nvPr/>
        </p:nvSpPr>
        <p:spPr>
          <a:xfrm>
            <a:off x="5828968" y="1122646"/>
            <a:ext cx="703804" cy="13531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s-CO" dirty="0"/>
          </a:p>
        </p:txBody>
      </p:sp>
      <p:sp>
        <p:nvSpPr>
          <p:cNvPr id="9" name="CuadroTexto 8">
            <a:extLst>
              <a:ext uri="{FF2B5EF4-FFF2-40B4-BE49-F238E27FC236}">
                <a16:creationId xmlns:a16="http://schemas.microsoft.com/office/drawing/2014/main" id="{03965C4E-3FD2-4B0C-AF23-F432B9A7AD8F}"/>
              </a:ext>
            </a:extLst>
          </p:cNvPr>
          <p:cNvSpPr txBox="1"/>
          <p:nvPr/>
        </p:nvSpPr>
        <p:spPr>
          <a:xfrm>
            <a:off x="5828968" y="1257958"/>
            <a:ext cx="703804" cy="13531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s-CO" dirty="0"/>
          </a:p>
        </p:txBody>
      </p:sp>
    </p:spTree>
    <p:extLst>
      <p:ext uri="{BB962C8B-B14F-4D97-AF65-F5344CB8AC3E}">
        <p14:creationId xmlns:p14="http://schemas.microsoft.com/office/powerpoint/2010/main" val="160463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182" name="Picture 4" descr="https://www.educaciontrespuntocero.com/wp-content/uploads/2016/03/seno-coseno-gif.gif">
            <a:extLst>
              <a:ext uri="{FF2B5EF4-FFF2-40B4-BE49-F238E27FC236}">
                <a16:creationId xmlns:a16="http://schemas.microsoft.com/office/drawing/2014/main" id="{5EA007F4-E159-4737-8612-4E20EE3C7D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lvl="0"/>
            <a:r>
              <a:rPr lang="es-CO" dirty="0"/>
              <a:t>Inclusión de IP CORDIC </a:t>
            </a: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45EB63F5-961F-4B25-AC82-EF1C22601BC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2080" t="17285" r="5038"/>
          <a:stretch/>
        </p:blipFill>
        <p:spPr>
          <a:xfrm>
            <a:off x="902366" y="2269537"/>
            <a:ext cx="6907267" cy="2548232"/>
          </a:xfrm>
          <a:prstGeom prst="rect">
            <a:avLst/>
          </a:prstGeom>
        </p:spPr>
      </p:pic>
      <p:sp>
        <p:nvSpPr>
          <p:cNvPr id="2" name="Flecha: a la izquierda y arriba 1">
            <a:extLst>
              <a:ext uri="{FF2B5EF4-FFF2-40B4-BE49-F238E27FC236}">
                <a16:creationId xmlns:a16="http://schemas.microsoft.com/office/drawing/2014/main" id="{DDC8BC56-945C-4086-B3D2-B30E47815C1E}"/>
              </a:ext>
            </a:extLst>
          </p:cNvPr>
          <p:cNvSpPr/>
          <p:nvPr/>
        </p:nvSpPr>
        <p:spPr>
          <a:xfrm rot="10800000">
            <a:off x="6206400" y="1697137"/>
            <a:ext cx="237600" cy="1144800"/>
          </a:xfrm>
          <a:prstGeom prst="lef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5" name="Google Shape;2512;p47">
            <a:extLst>
              <a:ext uri="{FF2B5EF4-FFF2-40B4-BE49-F238E27FC236}">
                <a16:creationId xmlns:a16="http://schemas.microsoft.com/office/drawing/2014/main" id="{DF61DCAD-C5B5-4998-878D-71CB017D5CAB}"/>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Conexión de </a:t>
            </a:r>
            <a:r>
              <a:rPr lang="es-CO" dirty="0" err="1">
                <a:solidFill>
                  <a:schemeClr val="accent2">
                    <a:lumMod val="10000"/>
                  </a:schemeClr>
                </a:solidFill>
              </a:rPr>
              <a:t>ip</a:t>
            </a:r>
            <a:r>
              <a:rPr lang="es-CO" dirty="0">
                <a:solidFill>
                  <a:schemeClr val="accent2">
                    <a:lumMod val="10000"/>
                  </a:schemeClr>
                </a:solidFill>
              </a:rPr>
              <a:t> </a:t>
            </a:r>
            <a:r>
              <a:rPr lang="es-CO" dirty="0" err="1">
                <a:solidFill>
                  <a:schemeClr val="accent2">
                    <a:lumMod val="10000"/>
                  </a:schemeClr>
                </a:solidFill>
              </a:rPr>
              <a:t>cordic</a:t>
            </a:r>
            <a:r>
              <a:rPr lang="es-CO" dirty="0">
                <a:solidFill>
                  <a:schemeClr val="accent2">
                    <a:lumMod val="10000"/>
                  </a:schemeClr>
                </a:solidFill>
              </a:rPr>
              <a:t> a </a:t>
            </a:r>
            <a:r>
              <a:rPr lang="es-CO" dirty="0" err="1">
                <a:solidFill>
                  <a:schemeClr val="accent2">
                    <a:lumMod val="10000"/>
                  </a:schemeClr>
                </a:solidFill>
              </a:rPr>
              <a:t>zynq</a:t>
            </a:r>
            <a:endParaRPr dirty="0">
              <a:solidFill>
                <a:schemeClr val="accent2">
                  <a:lumMod val="10000"/>
                </a:schemeClr>
              </a:solidFill>
            </a:endParaRPr>
          </a:p>
        </p:txBody>
      </p:sp>
      <p:pic>
        <p:nvPicPr>
          <p:cNvPr id="3" name="Imagen 2">
            <a:extLst>
              <a:ext uri="{FF2B5EF4-FFF2-40B4-BE49-F238E27FC236}">
                <a16:creationId xmlns:a16="http://schemas.microsoft.com/office/drawing/2014/main" id="{C3FF9C82-D494-476B-968B-CD0AE71CBA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444000" y="915499"/>
            <a:ext cx="2095627" cy="1843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4271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182" name="Picture 4" descr="https://www.educaciontrespuntocero.com/wp-content/uploads/2016/03/seno-coseno-gif.gif">
            <a:extLst>
              <a:ext uri="{FF2B5EF4-FFF2-40B4-BE49-F238E27FC236}">
                <a16:creationId xmlns:a16="http://schemas.microsoft.com/office/drawing/2014/main" id="{5EA007F4-E159-4737-8612-4E20EE3C7D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lvl="0"/>
            <a:r>
              <a:rPr lang="es-CO" dirty="0"/>
              <a:t>Generación</a:t>
            </a: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0563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11" name="Google Shape;2512;p47">
            <a:extLst>
              <a:ext uri="{FF2B5EF4-FFF2-40B4-BE49-F238E27FC236}">
                <a16:creationId xmlns:a16="http://schemas.microsoft.com/office/drawing/2014/main" id="{9072E89B-82EA-41B6-AA6A-E0ACD7074EDF}"/>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err="1"/>
              <a:t>Generacion</a:t>
            </a:r>
            <a:r>
              <a:rPr lang="es-CO" dirty="0"/>
              <a:t> de </a:t>
            </a:r>
            <a:r>
              <a:rPr lang="es-CO" dirty="0" err="1"/>
              <a:t>Bitstream</a:t>
            </a:r>
            <a:endParaRPr b="1" dirty="0">
              <a:solidFill>
                <a:schemeClr val="accent4"/>
              </a:solidFill>
            </a:endParaRPr>
          </a:p>
        </p:txBody>
      </p:sp>
      <p:pic>
        <p:nvPicPr>
          <p:cNvPr id="3" name="Imagen 2">
            <a:extLst>
              <a:ext uri="{FF2B5EF4-FFF2-40B4-BE49-F238E27FC236}">
                <a16:creationId xmlns:a16="http://schemas.microsoft.com/office/drawing/2014/main" id="{4E418696-D786-4AAF-9F19-DCA1D6D22E94}"/>
              </a:ext>
            </a:extLst>
          </p:cNvPr>
          <p:cNvPicPr>
            <a:picLocks noChangeAspect="1"/>
          </p:cNvPicPr>
          <p:nvPr/>
        </p:nvPicPr>
        <p:blipFill>
          <a:blip r:embed="rId3"/>
          <a:stretch>
            <a:fillRect/>
          </a:stretch>
        </p:blipFill>
        <p:spPr>
          <a:xfrm>
            <a:off x="1267200" y="1221361"/>
            <a:ext cx="6688800" cy="3534760"/>
          </a:xfrm>
          <a:prstGeom prst="rect">
            <a:avLst/>
          </a:prstGeom>
        </p:spPr>
      </p:pic>
      <p:sp>
        <p:nvSpPr>
          <p:cNvPr id="7" name="CuadroTexto 6">
            <a:extLst>
              <a:ext uri="{FF2B5EF4-FFF2-40B4-BE49-F238E27FC236}">
                <a16:creationId xmlns:a16="http://schemas.microsoft.com/office/drawing/2014/main" id="{98A31E30-92B2-45E5-9D62-E447BB3BF9BE}"/>
              </a:ext>
            </a:extLst>
          </p:cNvPr>
          <p:cNvSpPr txBox="1"/>
          <p:nvPr/>
        </p:nvSpPr>
        <p:spPr>
          <a:xfrm>
            <a:off x="7117768" y="1327364"/>
            <a:ext cx="838232" cy="141436"/>
          </a:xfrm>
          <a:prstGeom prst="rect">
            <a:avLst/>
          </a:prstGeom>
          <a:solidFill>
            <a:schemeClr val="accent6">
              <a:alpha val="15000"/>
            </a:schemeClr>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Tree>
    <p:extLst>
      <p:ext uri="{BB962C8B-B14F-4D97-AF65-F5344CB8AC3E}">
        <p14:creationId xmlns:p14="http://schemas.microsoft.com/office/powerpoint/2010/main" val="29917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6" name="Imagen 5">
            <a:extLst>
              <a:ext uri="{FF2B5EF4-FFF2-40B4-BE49-F238E27FC236}">
                <a16:creationId xmlns:a16="http://schemas.microsoft.com/office/drawing/2014/main" id="{778EABD6-864E-4734-A9D7-9FE30DE79A3E}"/>
              </a:ext>
            </a:extLst>
          </p:cNvPr>
          <p:cNvPicPr>
            <a:picLocks noChangeAspect="1"/>
          </p:cNvPicPr>
          <p:nvPr/>
        </p:nvPicPr>
        <p:blipFill>
          <a:blip r:embed="rId3"/>
          <a:stretch>
            <a:fillRect/>
          </a:stretch>
        </p:blipFill>
        <p:spPr>
          <a:xfrm>
            <a:off x="946315" y="910427"/>
            <a:ext cx="7158681" cy="3756721"/>
          </a:xfrm>
          <a:prstGeom prst="rect">
            <a:avLst/>
          </a:prstGeom>
        </p:spPr>
      </p:pic>
      <p:sp>
        <p:nvSpPr>
          <p:cNvPr id="3" name="Google Shape;2512;p47">
            <a:extLst>
              <a:ext uri="{FF2B5EF4-FFF2-40B4-BE49-F238E27FC236}">
                <a16:creationId xmlns:a16="http://schemas.microsoft.com/office/drawing/2014/main" id="{29D18D9C-1CC5-4746-BB48-626478BD544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Exportación de hardware</a:t>
            </a:r>
            <a:endParaRPr dirty="0">
              <a:solidFill>
                <a:schemeClr val="accent2">
                  <a:lumMod val="10000"/>
                </a:schemeClr>
              </a:solidFill>
            </a:endParaRPr>
          </a:p>
        </p:txBody>
      </p:sp>
    </p:spTree>
    <p:extLst>
      <p:ext uri="{BB962C8B-B14F-4D97-AF65-F5344CB8AC3E}">
        <p14:creationId xmlns:p14="http://schemas.microsoft.com/office/powerpoint/2010/main" val="33565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3" name="Google Shape;2512;p47">
            <a:extLst>
              <a:ext uri="{FF2B5EF4-FFF2-40B4-BE49-F238E27FC236}">
                <a16:creationId xmlns:a16="http://schemas.microsoft.com/office/drawing/2014/main" id="{29D18D9C-1CC5-4746-BB48-626478BD544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 </a:t>
            </a:r>
            <a:r>
              <a:rPr lang="es-CO" dirty="0" err="1">
                <a:solidFill>
                  <a:schemeClr val="accent2">
                    <a:lumMod val="10000"/>
                  </a:schemeClr>
                </a:solidFill>
              </a:rPr>
              <a:t>Launch</a:t>
            </a:r>
            <a:r>
              <a:rPr lang="es-CO" dirty="0">
                <a:solidFill>
                  <a:schemeClr val="accent2">
                    <a:lumMod val="10000"/>
                  </a:schemeClr>
                </a:solidFill>
              </a:rPr>
              <a:t> SDK</a:t>
            </a:r>
            <a:endParaRPr dirty="0">
              <a:solidFill>
                <a:schemeClr val="accent2">
                  <a:lumMod val="10000"/>
                </a:schemeClr>
              </a:solidFill>
            </a:endParaRPr>
          </a:p>
        </p:txBody>
      </p:sp>
      <p:pic>
        <p:nvPicPr>
          <p:cNvPr id="7" name="Imagen 6">
            <a:extLst>
              <a:ext uri="{FF2B5EF4-FFF2-40B4-BE49-F238E27FC236}">
                <a16:creationId xmlns:a16="http://schemas.microsoft.com/office/drawing/2014/main" id="{5BC59271-C17E-4C9A-9B7B-FF8B3BC104E1}"/>
              </a:ext>
            </a:extLst>
          </p:cNvPr>
          <p:cNvPicPr>
            <a:picLocks noChangeAspect="1"/>
          </p:cNvPicPr>
          <p:nvPr/>
        </p:nvPicPr>
        <p:blipFill>
          <a:blip r:embed="rId3"/>
          <a:stretch>
            <a:fillRect/>
          </a:stretch>
        </p:blipFill>
        <p:spPr>
          <a:xfrm>
            <a:off x="1123199" y="1245968"/>
            <a:ext cx="6717289" cy="3563632"/>
          </a:xfrm>
          <a:prstGeom prst="rect">
            <a:avLst/>
          </a:prstGeom>
        </p:spPr>
      </p:pic>
    </p:spTree>
    <p:extLst>
      <p:ext uri="{BB962C8B-B14F-4D97-AF65-F5344CB8AC3E}">
        <p14:creationId xmlns:p14="http://schemas.microsoft.com/office/powerpoint/2010/main" val="20272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3" name="Google Shape;2512;p47">
            <a:extLst>
              <a:ext uri="{FF2B5EF4-FFF2-40B4-BE49-F238E27FC236}">
                <a16:creationId xmlns:a16="http://schemas.microsoft.com/office/drawing/2014/main" id="{29D18D9C-1CC5-4746-BB48-626478BD544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 Generación proyecto </a:t>
            </a:r>
            <a:endParaRPr dirty="0">
              <a:solidFill>
                <a:schemeClr val="accent2">
                  <a:lumMod val="10000"/>
                </a:schemeClr>
              </a:solidFill>
            </a:endParaRPr>
          </a:p>
        </p:txBody>
      </p:sp>
      <p:pic>
        <p:nvPicPr>
          <p:cNvPr id="9" name="Imagen 8">
            <a:extLst>
              <a:ext uri="{FF2B5EF4-FFF2-40B4-BE49-F238E27FC236}">
                <a16:creationId xmlns:a16="http://schemas.microsoft.com/office/drawing/2014/main" id="{07D1AC5D-78B6-4935-AB5B-CC9772153D0E}"/>
              </a:ext>
            </a:extLst>
          </p:cNvPr>
          <p:cNvPicPr>
            <a:picLocks noChangeAspect="1"/>
          </p:cNvPicPr>
          <p:nvPr/>
        </p:nvPicPr>
        <p:blipFill>
          <a:blip r:embed="rId3"/>
          <a:stretch>
            <a:fillRect/>
          </a:stretch>
        </p:blipFill>
        <p:spPr>
          <a:xfrm>
            <a:off x="4453199" y="1267199"/>
            <a:ext cx="3013201" cy="3515401"/>
          </a:xfrm>
          <a:prstGeom prst="rect">
            <a:avLst/>
          </a:prstGeom>
        </p:spPr>
      </p:pic>
      <p:pic>
        <p:nvPicPr>
          <p:cNvPr id="11" name="Imagen 10">
            <a:extLst>
              <a:ext uri="{FF2B5EF4-FFF2-40B4-BE49-F238E27FC236}">
                <a16:creationId xmlns:a16="http://schemas.microsoft.com/office/drawing/2014/main" id="{367C7B7E-2C9A-4C43-BB63-49AACF21E2B0}"/>
              </a:ext>
            </a:extLst>
          </p:cNvPr>
          <p:cNvPicPr>
            <a:picLocks noChangeAspect="1"/>
          </p:cNvPicPr>
          <p:nvPr/>
        </p:nvPicPr>
        <p:blipFill>
          <a:blip r:embed="rId4"/>
          <a:stretch>
            <a:fillRect/>
          </a:stretch>
        </p:blipFill>
        <p:spPr>
          <a:xfrm>
            <a:off x="864000" y="1267200"/>
            <a:ext cx="3297600" cy="3500900"/>
          </a:xfrm>
          <a:prstGeom prst="rect">
            <a:avLst/>
          </a:prstGeom>
        </p:spPr>
      </p:pic>
    </p:spTree>
    <p:extLst>
      <p:ext uri="{BB962C8B-B14F-4D97-AF65-F5344CB8AC3E}">
        <p14:creationId xmlns:p14="http://schemas.microsoft.com/office/powerpoint/2010/main" val="271414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3" name="Google Shape;2512;p47">
            <a:extLst>
              <a:ext uri="{FF2B5EF4-FFF2-40B4-BE49-F238E27FC236}">
                <a16:creationId xmlns:a16="http://schemas.microsoft.com/office/drawing/2014/main" id="{29D18D9C-1CC5-4746-BB48-626478BD544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 Generación proyecto </a:t>
            </a:r>
            <a:endParaRPr dirty="0">
              <a:solidFill>
                <a:schemeClr val="accent2">
                  <a:lumMod val="10000"/>
                </a:schemeClr>
              </a:solidFill>
            </a:endParaRPr>
          </a:p>
        </p:txBody>
      </p:sp>
      <p:pic>
        <p:nvPicPr>
          <p:cNvPr id="9" name="Imagen 8">
            <a:extLst>
              <a:ext uri="{FF2B5EF4-FFF2-40B4-BE49-F238E27FC236}">
                <a16:creationId xmlns:a16="http://schemas.microsoft.com/office/drawing/2014/main" id="{07D1AC5D-78B6-4935-AB5B-CC9772153D0E}"/>
              </a:ext>
            </a:extLst>
          </p:cNvPr>
          <p:cNvPicPr>
            <a:picLocks noChangeAspect="1"/>
          </p:cNvPicPr>
          <p:nvPr/>
        </p:nvPicPr>
        <p:blipFill>
          <a:blip r:embed="rId3"/>
          <a:stretch>
            <a:fillRect/>
          </a:stretch>
        </p:blipFill>
        <p:spPr>
          <a:xfrm>
            <a:off x="4906799" y="1267199"/>
            <a:ext cx="3013201" cy="3515401"/>
          </a:xfrm>
          <a:prstGeom prst="rect">
            <a:avLst/>
          </a:prstGeom>
        </p:spPr>
      </p:pic>
      <p:pic>
        <p:nvPicPr>
          <p:cNvPr id="11" name="Imagen 10">
            <a:extLst>
              <a:ext uri="{FF2B5EF4-FFF2-40B4-BE49-F238E27FC236}">
                <a16:creationId xmlns:a16="http://schemas.microsoft.com/office/drawing/2014/main" id="{367C7B7E-2C9A-4C43-BB63-49AACF21E2B0}"/>
              </a:ext>
            </a:extLst>
          </p:cNvPr>
          <p:cNvPicPr>
            <a:picLocks noChangeAspect="1"/>
          </p:cNvPicPr>
          <p:nvPr/>
        </p:nvPicPr>
        <p:blipFill>
          <a:blip r:embed="rId4"/>
          <a:stretch>
            <a:fillRect/>
          </a:stretch>
        </p:blipFill>
        <p:spPr>
          <a:xfrm>
            <a:off x="1195200" y="1267200"/>
            <a:ext cx="3297600" cy="3500900"/>
          </a:xfrm>
          <a:prstGeom prst="rect">
            <a:avLst/>
          </a:prstGeom>
        </p:spPr>
      </p:pic>
    </p:spTree>
    <p:extLst>
      <p:ext uri="{BB962C8B-B14F-4D97-AF65-F5344CB8AC3E}">
        <p14:creationId xmlns:p14="http://schemas.microsoft.com/office/powerpoint/2010/main" val="137720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accent4"/>
                </a:solidFill>
              </a:rPr>
              <a:t>Contenido</a:t>
            </a:r>
            <a:endParaRPr dirty="0"/>
          </a:p>
        </p:txBody>
      </p:sp>
      <p:sp>
        <p:nvSpPr>
          <p:cNvPr id="1461" name="Google Shape;1461;p40"/>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pPr indent="-295275">
              <a:buClr>
                <a:schemeClr val="accent4"/>
              </a:buClr>
              <a:buSzPts val="1050"/>
              <a:buFont typeface="Didact Gothic"/>
              <a:buAutoNum type="arabicPeriod"/>
            </a:pPr>
            <a:r>
              <a:rPr lang="es-ES" sz="2000" dirty="0">
                <a:solidFill>
                  <a:srgbClr val="000000"/>
                </a:solidFill>
              </a:rPr>
              <a:t>Introducción</a:t>
            </a:r>
          </a:p>
          <a:p>
            <a:pPr lvl="0" indent="-295275">
              <a:buClr>
                <a:schemeClr val="accent4"/>
              </a:buClr>
              <a:buSzPts val="1050"/>
              <a:buAutoNum type="arabicPeriod"/>
            </a:pPr>
            <a:r>
              <a:rPr lang="es-CO" sz="2000" dirty="0">
                <a:solidFill>
                  <a:srgbClr val="000000"/>
                </a:solidFill>
              </a:rPr>
              <a:t>Implementación en </a:t>
            </a:r>
            <a:r>
              <a:rPr lang="es-CO" sz="2000" b="1" u="sng" dirty="0" err="1">
                <a:solidFill>
                  <a:srgbClr val="FFFFFF"/>
                </a:solidFill>
                <a:highlight>
                  <a:schemeClr val="accent4"/>
                </a:highlight>
              </a:rPr>
              <a:t>Verilog</a:t>
            </a:r>
            <a:endParaRPr lang="es-CO" sz="2000" b="1" u="sng" dirty="0">
              <a:solidFill>
                <a:srgbClr val="FFFFFF"/>
              </a:solidFill>
              <a:highlight>
                <a:schemeClr val="accent4"/>
              </a:highlight>
            </a:endParaRPr>
          </a:p>
          <a:p>
            <a:pPr indent="-295275">
              <a:buClr>
                <a:schemeClr val="accent4"/>
              </a:buClr>
              <a:buSzPts val="1050"/>
              <a:buFont typeface="Didact Gothic"/>
              <a:buAutoNum type="arabicPeriod"/>
            </a:pPr>
            <a:r>
              <a:rPr lang="es-CO" sz="2000" dirty="0">
                <a:solidFill>
                  <a:srgbClr val="000000"/>
                </a:solidFill>
              </a:rPr>
              <a:t>Creación IP CORDIC</a:t>
            </a:r>
          </a:p>
          <a:p>
            <a:pPr lvl="0" indent="-295275">
              <a:buClr>
                <a:schemeClr val="accent4"/>
              </a:buClr>
              <a:buSzPts val="1050"/>
              <a:buAutoNum type="arabicPeriod"/>
            </a:pPr>
            <a:r>
              <a:rPr lang="es-CO" sz="2000" dirty="0">
                <a:solidFill>
                  <a:srgbClr val="000000"/>
                </a:solidFill>
              </a:rPr>
              <a:t>Inclusión de IP CORDIC </a:t>
            </a:r>
          </a:p>
          <a:p>
            <a:pPr lvl="0" indent="-295275">
              <a:buClr>
                <a:schemeClr val="accent4"/>
              </a:buClr>
              <a:buSzPts val="1050"/>
              <a:buAutoNum type="arabicPeriod"/>
            </a:pPr>
            <a:r>
              <a:rPr lang="es-CO" sz="2000" dirty="0">
                <a:solidFill>
                  <a:srgbClr val="000000"/>
                </a:solidFill>
              </a:rPr>
              <a:t>Generación del Top-</a:t>
            </a:r>
            <a:r>
              <a:rPr lang="es-CO" sz="2000" dirty="0" err="1">
                <a:solidFill>
                  <a:srgbClr val="000000"/>
                </a:solidFill>
              </a:rPr>
              <a:t>level</a:t>
            </a:r>
            <a:r>
              <a:rPr lang="es-CO" sz="2000" dirty="0">
                <a:solidFill>
                  <a:srgbClr val="000000"/>
                </a:solidFill>
              </a:rPr>
              <a:t> y export SDK</a:t>
            </a:r>
          </a:p>
          <a:p>
            <a:pPr indent="-295275">
              <a:buClr>
                <a:schemeClr val="accent4"/>
              </a:buClr>
              <a:buSzPts val="1050"/>
              <a:buFont typeface="Didact Gothic"/>
              <a:buAutoNum type="arabicPeriod"/>
            </a:pPr>
            <a:r>
              <a:rPr lang="es-CO" sz="2000" dirty="0">
                <a:solidFill>
                  <a:srgbClr val="000000"/>
                </a:solidFill>
              </a:rPr>
              <a:t>Verificación en placa</a:t>
            </a:r>
          </a:p>
          <a:p>
            <a:pPr lvl="0" indent="-295275">
              <a:buClr>
                <a:schemeClr val="accent4"/>
              </a:buClr>
              <a:buSzPts val="1050"/>
              <a:buAutoNum type="arabicPeriod"/>
            </a:pPr>
            <a:r>
              <a:rPr lang="es-CO" sz="2000" dirty="0">
                <a:solidFill>
                  <a:srgbClr val="000000"/>
                </a:solidFill>
              </a:rPr>
              <a:t>Bibliografía</a:t>
            </a:r>
            <a:endParaRPr sz="2000" dirty="0">
              <a:solidFill>
                <a:srgbClr val="000000"/>
              </a:solidFill>
            </a:endParaRPr>
          </a:p>
        </p:txBody>
      </p:sp>
      <p:grpSp>
        <p:nvGrpSpPr>
          <p:cNvPr id="1462" name="Google Shape;1462;p40"/>
          <p:cNvGrpSpPr/>
          <p:nvPr/>
        </p:nvGrpSpPr>
        <p:grpSpPr>
          <a:xfrm>
            <a:off x="5575175" y="701800"/>
            <a:ext cx="373125" cy="345125"/>
            <a:chOff x="5575175" y="701800"/>
            <a:chExt cx="373125" cy="345125"/>
          </a:xfrm>
        </p:grpSpPr>
        <p:sp>
          <p:nvSpPr>
            <p:cNvPr id="1463" name="Google Shape;1463;p40"/>
            <p:cNvSpPr/>
            <p:nvPr/>
          </p:nvSpPr>
          <p:spPr>
            <a:xfrm>
              <a:off x="5575175" y="70620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5592825" y="70180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0"/>
          <p:cNvGrpSpPr/>
          <p:nvPr/>
        </p:nvGrpSpPr>
        <p:grpSpPr>
          <a:xfrm>
            <a:off x="7323275" y="759325"/>
            <a:ext cx="944592" cy="707305"/>
            <a:chOff x="7401334" y="782830"/>
            <a:chExt cx="944592" cy="707305"/>
          </a:xfrm>
        </p:grpSpPr>
        <p:sp>
          <p:nvSpPr>
            <p:cNvPr id="1466" name="Google Shape;1466;p40"/>
            <p:cNvSpPr/>
            <p:nvPr/>
          </p:nvSpPr>
          <p:spPr>
            <a:xfrm rot="-4603600">
              <a:off x="7414304" y="814064"/>
              <a:ext cx="218578" cy="195053"/>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rot="-4603600">
              <a:off x="7430889" y="834922"/>
              <a:ext cx="218553" cy="161027"/>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rot="-4603600">
              <a:off x="7424370" y="831129"/>
              <a:ext cx="87726" cy="65351"/>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rot="-4603600">
              <a:off x="8082409" y="1221250"/>
              <a:ext cx="251729" cy="223478"/>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rot="-4603600">
              <a:off x="8199171" y="1358424"/>
              <a:ext cx="81826" cy="71301"/>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rot="-4603600">
              <a:off x="8270821" y="1345688"/>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0"/>
            <p:cNvSpPr/>
            <p:nvPr/>
          </p:nvSpPr>
          <p:spPr>
            <a:xfrm rot="-4603600">
              <a:off x="7657170" y="739109"/>
              <a:ext cx="468407" cy="780961"/>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0"/>
            <p:cNvSpPr/>
            <p:nvPr/>
          </p:nvSpPr>
          <p:spPr>
            <a:xfrm rot="-4603600">
              <a:off x="7736970" y="767260"/>
              <a:ext cx="308804" cy="724661"/>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rot="-4603600">
              <a:off x="7406306" y="835118"/>
              <a:ext cx="226878" cy="168802"/>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rot="-4603600">
              <a:off x="7399966" y="830951"/>
              <a:ext cx="95901" cy="73101"/>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rot="-4603600">
              <a:off x="8101936" y="1277059"/>
              <a:ext cx="239878" cy="156702"/>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rot="-4603600">
              <a:off x="7632608" y="739091"/>
              <a:ext cx="476732" cy="788661"/>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rot="-4603600">
              <a:off x="7712705" y="767062"/>
              <a:ext cx="316755" cy="732336"/>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40"/>
          <p:cNvGrpSpPr/>
          <p:nvPr/>
        </p:nvGrpSpPr>
        <p:grpSpPr>
          <a:xfrm>
            <a:off x="6200700" y="617350"/>
            <a:ext cx="723550" cy="463100"/>
            <a:chOff x="6200700" y="617350"/>
            <a:chExt cx="723550" cy="463100"/>
          </a:xfrm>
        </p:grpSpPr>
        <p:sp>
          <p:nvSpPr>
            <p:cNvPr id="1480" name="Google Shape;1480;p40"/>
            <p:cNvSpPr/>
            <p:nvPr/>
          </p:nvSpPr>
          <p:spPr>
            <a:xfrm>
              <a:off x="6241175" y="650075"/>
              <a:ext cx="77675" cy="105275"/>
            </a:xfrm>
            <a:custGeom>
              <a:avLst/>
              <a:gdLst/>
              <a:ahLst/>
              <a:cxnLst/>
              <a:rect l="l" t="t" r="r" b="b"/>
              <a:pathLst>
                <a:path w="3107" h="4211" extrusionOk="0">
                  <a:moveTo>
                    <a:pt x="2161" y="0"/>
                  </a:moveTo>
                  <a:cubicBezTo>
                    <a:pt x="1381" y="0"/>
                    <a:pt x="0" y="467"/>
                    <a:pt x="564" y="1524"/>
                  </a:cubicBezTo>
                  <a:cubicBezTo>
                    <a:pt x="746" y="1866"/>
                    <a:pt x="1118" y="2028"/>
                    <a:pt x="1452" y="2188"/>
                  </a:cubicBezTo>
                  <a:cubicBezTo>
                    <a:pt x="1646" y="2281"/>
                    <a:pt x="2022" y="2390"/>
                    <a:pt x="2136" y="2577"/>
                  </a:cubicBezTo>
                  <a:cubicBezTo>
                    <a:pt x="2444" y="3083"/>
                    <a:pt x="2119" y="3512"/>
                    <a:pt x="1662" y="3724"/>
                  </a:cubicBezTo>
                  <a:cubicBezTo>
                    <a:pt x="1485" y="3807"/>
                    <a:pt x="1219" y="3818"/>
                    <a:pt x="980" y="3818"/>
                  </a:cubicBezTo>
                  <a:cubicBezTo>
                    <a:pt x="892" y="3818"/>
                    <a:pt x="807" y="3817"/>
                    <a:pt x="732" y="3817"/>
                  </a:cubicBezTo>
                  <a:cubicBezTo>
                    <a:pt x="724" y="3817"/>
                    <a:pt x="715" y="3817"/>
                    <a:pt x="707" y="3817"/>
                  </a:cubicBezTo>
                  <a:cubicBezTo>
                    <a:pt x="453" y="3820"/>
                    <a:pt x="453" y="4211"/>
                    <a:pt x="705" y="4211"/>
                  </a:cubicBezTo>
                  <a:cubicBezTo>
                    <a:pt x="706" y="4211"/>
                    <a:pt x="706" y="4211"/>
                    <a:pt x="707" y="4211"/>
                  </a:cubicBezTo>
                  <a:cubicBezTo>
                    <a:pt x="1513" y="4206"/>
                    <a:pt x="3107" y="3874"/>
                    <a:pt x="2663" y="2675"/>
                  </a:cubicBezTo>
                  <a:cubicBezTo>
                    <a:pt x="2540" y="2338"/>
                    <a:pt x="2242" y="2142"/>
                    <a:pt x="1936" y="1983"/>
                  </a:cubicBezTo>
                  <a:cubicBezTo>
                    <a:pt x="1727" y="1874"/>
                    <a:pt x="1499" y="1797"/>
                    <a:pt x="1297" y="1675"/>
                  </a:cubicBezTo>
                  <a:cubicBezTo>
                    <a:pt x="1196" y="1615"/>
                    <a:pt x="1061" y="1547"/>
                    <a:pt x="989" y="1452"/>
                  </a:cubicBezTo>
                  <a:cubicBezTo>
                    <a:pt x="968" y="766"/>
                    <a:pt x="1199" y="423"/>
                    <a:pt x="1683" y="423"/>
                  </a:cubicBezTo>
                  <a:cubicBezTo>
                    <a:pt x="1685" y="423"/>
                    <a:pt x="1687" y="423"/>
                    <a:pt x="1689" y="423"/>
                  </a:cubicBezTo>
                  <a:cubicBezTo>
                    <a:pt x="1802" y="399"/>
                    <a:pt x="1917" y="388"/>
                    <a:pt x="2033" y="388"/>
                  </a:cubicBezTo>
                  <a:cubicBezTo>
                    <a:pt x="2087" y="388"/>
                    <a:pt x="2142" y="391"/>
                    <a:pt x="2196" y="396"/>
                  </a:cubicBezTo>
                  <a:cubicBezTo>
                    <a:pt x="2197" y="396"/>
                    <a:pt x="2198" y="396"/>
                    <a:pt x="2199" y="396"/>
                  </a:cubicBezTo>
                  <a:cubicBezTo>
                    <a:pt x="2450" y="396"/>
                    <a:pt x="2449" y="5"/>
                    <a:pt x="2196" y="1"/>
                  </a:cubicBezTo>
                  <a:cubicBezTo>
                    <a:pt x="2185" y="0"/>
                    <a:pt x="2173" y="0"/>
                    <a:pt x="2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6332600" y="650275"/>
              <a:ext cx="9875" cy="100775"/>
            </a:xfrm>
            <a:custGeom>
              <a:avLst/>
              <a:gdLst/>
              <a:ahLst/>
              <a:cxnLst/>
              <a:rect l="l" t="t" r="r" b="b"/>
              <a:pathLst>
                <a:path w="395" h="4031" extrusionOk="0">
                  <a:moveTo>
                    <a:pt x="198" y="0"/>
                  </a:moveTo>
                  <a:cubicBezTo>
                    <a:pt x="99" y="0"/>
                    <a:pt x="1" y="64"/>
                    <a:pt x="1" y="192"/>
                  </a:cubicBezTo>
                  <a:lnTo>
                    <a:pt x="1" y="3839"/>
                  </a:lnTo>
                  <a:cubicBezTo>
                    <a:pt x="1" y="3966"/>
                    <a:pt x="99" y="4030"/>
                    <a:pt x="198" y="4030"/>
                  </a:cubicBezTo>
                  <a:cubicBezTo>
                    <a:pt x="296" y="4030"/>
                    <a:pt x="394" y="3966"/>
                    <a:pt x="394" y="3839"/>
                  </a:cubicBezTo>
                  <a:lnTo>
                    <a:pt x="394" y="192"/>
                  </a:lnTo>
                  <a:cubicBezTo>
                    <a:pt x="394" y="64"/>
                    <a:pt x="296"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6365750" y="650275"/>
              <a:ext cx="9875" cy="109050"/>
            </a:xfrm>
            <a:custGeom>
              <a:avLst/>
              <a:gdLst/>
              <a:ahLst/>
              <a:cxnLst/>
              <a:rect l="l" t="t" r="r" b="b"/>
              <a:pathLst>
                <a:path w="395" h="4362" extrusionOk="0">
                  <a:moveTo>
                    <a:pt x="197" y="0"/>
                  </a:moveTo>
                  <a:cubicBezTo>
                    <a:pt x="99" y="0"/>
                    <a:pt x="0" y="64"/>
                    <a:pt x="0" y="192"/>
                  </a:cubicBezTo>
                  <a:lnTo>
                    <a:pt x="0" y="4171"/>
                  </a:lnTo>
                  <a:cubicBezTo>
                    <a:pt x="0" y="4298"/>
                    <a:pt x="99" y="4361"/>
                    <a:pt x="197" y="4361"/>
                  </a:cubicBezTo>
                  <a:cubicBezTo>
                    <a:pt x="296" y="4361"/>
                    <a:pt x="394" y="4298"/>
                    <a:pt x="394" y="4171"/>
                  </a:cubicBezTo>
                  <a:lnTo>
                    <a:pt x="394" y="192"/>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6367025" y="646125"/>
              <a:ext cx="58975" cy="106625"/>
            </a:xfrm>
            <a:custGeom>
              <a:avLst/>
              <a:gdLst/>
              <a:ahLst/>
              <a:cxnLst/>
              <a:rect l="l" t="t" r="r" b="b"/>
              <a:pathLst>
                <a:path w="2359" h="4265" extrusionOk="0">
                  <a:moveTo>
                    <a:pt x="2122" y="1"/>
                  </a:moveTo>
                  <a:cubicBezTo>
                    <a:pt x="2023" y="1"/>
                    <a:pt x="1927" y="64"/>
                    <a:pt x="1931" y="190"/>
                  </a:cubicBezTo>
                  <a:cubicBezTo>
                    <a:pt x="1960" y="1294"/>
                    <a:pt x="1952" y="2397"/>
                    <a:pt x="1907" y="3500"/>
                  </a:cubicBezTo>
                  <a:lnTo>
                    <a:pt x="1907" y="3500"/>
                  </a:lnTo>
                  <a:cubicBezTo>
                    <a:pt x="1264" y="2557"/>
                    <a:pt x="771" y="1543"/>
                    <a:pt x="426" y="443"/>
                  </a:cubicBezTo>
                  <a:cubicBezTo>
                    <a:pt x="396" y="348"/>
                    <a:pt x="318" y="307"/>
                    <a:pt x="240" y="307"/>
                  </a:cubicBezTo>
                  <a:cubicBezTo>
                    <a:pt x="120" y="307"/>
                    <a:pt x="0" y="403"/>
                    <a:pt x="47" y="548"/>
                  </a:cubicBezTo>
                  <a:cubicBezTo>
                    <a:pt x="459" y="1863"/>
                    <a:pt x="1077" y="3072"/>
                    <a:pt x="1908" y="4174"/>
                  </a:cubicBezTo>
                  <a:cubicBezTo>
                    <a:pt x="1954" y="4235"/>
                    <a:pt x="2020" y="4264"/>
                    <a:pt x="2083" y="4264"/>
                  </a:cubicBezTo>
                  <a:cubicBezTo>
                    <a:pt x="2178" y="4264"/>
                    <a:pt x="2267" y="4198"/>
                    <a:pt x="2274" y="4074"/>
                  </a:cubicBezTo>
                  <a:cubicBezTo>
                    <a:pt x="2341" y="2780"/>
                    <a:pt x="2359" y="1486"/>
                    <a:pt x="2324" y="190"/>
                  </a:cubicBezTo>
                  <a:cubicBezTo>
                    <a:pt x="2321" y="64"/>
                    <a:pt x="2220" y="1"/>
                    <a:pt x="2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6457525" y="617350"/>
              <a:ext cx="43850" cy="55625"/>
            </a:xfrm>
            <a:custGeom>
              <a:avLst/>
              <a:gdLst/>
              <a:ahLst/>
              <a:cxnLst/>
              <a:rect l="l" t="t" r="r" b="b"/>
              <a:pathLst>
                <a:path w="1754" h="2225" extrusionOk="0">
                  <a:moveTo>
                    <a:pt x="423" y="0"/>
                  </a:moveTo>
                  <a:cubicBezTo>
                    <a:pt x="358" y="0"/>
                    <a:pt x="291" y="10"/>
                    <a:pt x="223" y="30"/>
                  </a:cubicBezTo>
                  <a:cubicBezTo>
                    <a:pt x="1" y="93"/>
                    <a:pt x="69" y="417"/>
                    <a:pt x="269" y="417"/>
                  </a:cubicBezTo>
                  <a:cubicBezTo>
                    <a:pt x="287" y="417"/>
                    <a:pt x="307" y="414"/>
                    <a:pt x="328" y="408"/>
                  </a:cubicBezTo>
                  <a:cubicBezTo>
                    <a:pt x="370" y="395"/>
                    <a:pt x="410" y="389"/>
                    <a:pt x="446" y="389"/>
                  </a:cubicBezTo>
                  <a:cubicBezTo>
                    <a:pt x="786" y="389"/>
                    <a:pt x="856" y="895"/>
                    <a:pt x="738" y="1152"/>
                  </a:cubicBezTo>
                  <a:cubicBezTo>
                    <a:pt x="618" y="1411"/>
                    <a:pt x="395" y="1612"/>
                    <a:pt x="192" y="1803"/>
                  </a:cubicBezTo>
                  <a:cubicBezTo>
                    <a:pt x="59" y="1929"/>
                    <a:pt x="170" y="2127"/>
                    <a:pt x="331" y="2140"/>
                  </a:cubicBezTo>
                  <a:cubicBezTo>
                    <a:pt x="721" y="2168"/>
                    <a:pt x="1111" y="2196"/>
                    <a:pt x="1501" y="2224"/>
                  </a:cubicBezTo>
                  <a:cubicBezTo>
                    <a:pt x="1507" y="2225"/>
                    <a:pt x="1512" y="2225"/>
                    <a:pt x="1517" y="2225"/>
                  </a:cubicBezTo>
                  <a:cubicBezTo>
                    <a:pt x="1753" y="2225"/>
                    <a:pt x="1748" y="1847"/>
                    <a:pt x="1501" y="1831"/>
                  </a:cubicBezTo>
                  <a:cubicBezTo>
                    <a:pt x="1258" y="1813"/>
                    <a:pt x="1016" y="1796"/>
                    <a:pt x="773" y="1778"/>
                  </a:cubicBezTo>
                  <a:lnTo>
                    <a:pt x="773" y="1778"/>
                  </a:lnTo>
                  <a:cubicBezTo>
                    <a:pt x="1048" y="1474"/>
                    <a:pt x="1276" y="1107"/>
                    <a:pt x="1189" y="694"/>
                  </a:cubicBezTo>
                  <a:cubicBezTo>
                    <a:pt x="1110" y="315"/>
                    <a:pt x="799" y="0"/>
                    <a:pt x="4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6547375" y="662725"/>
              <a:ext cx="15875" cy="84150"/>
            </a:xfrm>
            <a:custGeom>
              <a:avLst/>
              <a:gdLst/>
              <a:ahLst/>
              <a:cxnLst/>
              <a:rect l="l" t="t" r="r" b="b"/>
              <a:pathLst>
                <a:path w="635" h="3366" extrusionOk="0">
                  <a:moveTo>
                    <a:pt x="231" y="0"/>
                  </a:moveTo>
                  <a:cubicBezTo>
                    <a:pt x="133" y="0"/>
                    <a:pt x="33" y="64"/>
                    <a:pt x="29" y="190"/>
                  </a:cubicBezTo>
                  <a:cubicBezTo>
                    <a:pt x="0" y="1208"/>
                    <a:pt x="71" y="2216"/>
                    <a:pt x="231" y="3224"/>
                  </a:cubicBezTo>
                  <a:cubicBezTo>
                    <a:pt x="247" y="3323"/>
                    <a:pt x="317" y="3366"/>
                    <a:pt x="392" y="3366"/>
                  </a:cubicBezTo>
                  <a:cubicBezTo>
                    <a:pt x="507" y="3366"/>
                    <a:pt x="634" y="3268"/>
                    <a:pt x="610" y="3118"/>
                  </a:cubicBezTo>
                  <a:cubicBezTo>
                    <a:pt x="456" y="2147"/>
                    <a:pt x="394" y="1174"/>
                    <a:pt x="423" y="190"/>
                  </a:cubicBezTo>
                  <a:cubicBezTo>
                    <a:pt x="426" y="64"/>
                    <a:pt x="330" y="0"/>
                    <a:pt x="2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a:off x="6533500" y="707425"/>
              <a:ext cx="55850" cy="13750"/>
            </a:xfrm>
            <a:custGeom>
              <a:avLst/>
              <a:gdLst/>
              <a:ahLst/>
              <a:cxnLst/>
              <a:rect l="l" t="t" r="r" b="b"/>
              <a:pathLst>
                <a:path w="2234" h="550" extrusionOk="0">
                  <a:moveTo>
                    <a:pt x="1353" y="0"/>
                  </a:moveTo>
                  <a:cubicBezTo>
                    <a:pt x="973" y="0"/>
                    <a:pt x="598" y="52"/>
                    <a:pt x="223" y="162"/>
                  </a:cubicBezTo>
                  <a:cubicBezTo>
                    <a:pt x="1" y="227"/>
                    <a:pt x="68" y="550"/>
                    <a:pt x="267" y="550"/>
                  </a:cubicBezTo>
                  <a:cubicBezTo>
                    <a:pt x="286" y="550"/>
                    <a:pt x="306" y="547"/>
                    <a:pt x="326" y="541"/>
                  </a:cubicBezTo>
                  <a:cubicBezTo>
                    <a:pt x="670" y="441"/>
                    <a:pt x="1018" y="389"/>
                    <a:pt x="1368" y="389"/>
                  </a:cubicBezTo>
                  <a:cubicBezTo>
                    <a:pt x="1542" y="389"/>
                    <a:pt x="1716" y="402"/>
                    <a:pt x="1891" y="428"/>
                  </a:cubicBezTo>
                  <a:cubicBezTo>
                    <a:pt x="1902" y="429"/>
                    <a:pt x="1913" y="430"/>
                    <a:pt x="1924" y="430"/>
                  </a:cubicBezTo>
                  <a:cubicBezTo>
                    <a:pt x="2147" y="430"/>
                    <a:pt x="2233" y="83"/>
                    <a:pt x="1996" y="49"/>
                  </a:cubicBezTo>
                  <a:cubicBezTo>
                    <a:pt x="1780" y="17"/>
                    <a:pt x="1566" y="0"/>
                    <a:pt x="13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6632250" y="653625"/>
              <a:ext cx="64000" cy="85525"/>
            </a:xfrm>
            <a:custGeom>
              <a:avLst/>
              <a:gdLst/>
              <a:ahLst/>
              <a:cxnLst/>
              <a:rect l="l" t="t" r="r" b="b"/>
              <a:pathLst>
                <a:path w="2560" h="3421" extrusionOk="0">
                  <a:moveTo>
                    <a:pt x="1498" y="1"/>
                  </a:moveTo>
                  <a:cubicBezTo>
                    <a:pt x="1091" y="1"/>
                    <a:pt x="605" y="336"/>
                    <a:pt x="359" y="587"/>
                  </a:cubicBezTo>
                  <a:cubicBezTo>
                    <a:pt x="225" y="726"/>
                    <a:pt x="360" y="924"/>
                    <a:pt x="510" y="924"/>
                  </a:cubicBezTo>
                  <a:cubicBezTo>
                    <a:pt x="554" y="924"/>
                    <a:pt x="600" y="907"/>
                    <a:pt x="641" y="865"/>
                  </a:cubicBezTo>
                  <a:cubicBezTo>
                    <a:pt x="794" y="707"/>
                    <a:pt x="1200" y="397"/>
                    <a:pt x="1451" y="397"/>
                  </a:cubicBezTo>
                  <a:cubicBezTo>
                    <a:pt x="1604" y="397"/>
                    <a:pt x="1700" y="511"/>
                    <a:pt x="1647" y="843"/>
                  </a:cubicBezTo>
                  <a:cubicBezTo>
                    <a:pt x="1616" y="1052"/>
                    <a:pt x="1278" y="1377"/>
                    <a:pt x="1155" y="1552"/>
                  </a:cubicBezTo>
                  <a:lnTo>
                    <a:pt x="91" y="3059"/>
                  </a:lnTo>
                  <a:cubicBezTo>
                    <a:pt x="1" y="3188"/>
                    <a:pt x="123" y="3351"/>
                    <a:pt x="262" y="3357"/>
                  </a:cubicBezTo>
                  <a:cubicBezTo>
                    <a:pt x="943" y="3379"/>
                    <a:pt x="1623" y="3399"/>
                    <a:pt x="2304" y="3420"/>
                  </a:cubicBezTo>
                  <a:cubicBezTo>
                    <a:pt x="2307" y="3420"/>
                    <a:pt x="2309" y="3420"/>
                    <a:pt x="2311" y="3420"/>
                  </a:cubicBezTo>
                  <a:cubicBezTo>
                    <a:pt x="2559" y="3420"/>
                    <a:pt x="2557" y="3034"/>
                    <a:pt x="2304" y="3027"/>
                  </a:cubicBezTo>
                  <a:cubicBezTo>
                    <a:pt x="1746" y="3009"/>
                    <a:pt x="1189" y="2992"/>
                    <a:pt x="632" y="2975"/>
                  </a:cubicBezTo>
                  <a:lnTo>
                    <a:pt x="632" y="2975"/>
                  </a:lnTo>
                  <a:cubicBezTo>
                    <a:pt x="963" y="2505"/>
                    <a:pt x="1295" y="2034"/>
                    <a:pt x="1626" y="1563"/>
                  </a:cubicBezTo>
                  <a:cubicBezTo>
                    <a:pt x="1849" y="1249"/>
                    <a:pt x="2230" y="858"/>
                    <a:pt x="2070" y="435"/>
                  </a:cubicBezTo>
                  <a:cubicBezTo>
                    <a:pt x="1950" y="117"/>
                    <a:pt x="1738" y="1"/>
                    <a:pt x="14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0"/>
            <p:cNvSpPr/>
            <p:nvPr/>
          </p:nvSpPr>
          <p:spPr>
            <a:xfrm>
              <a:off x="6737850" y="643325"/>
              <a:ext cx="55900" cy="95375"/>
            </a:xfrm>
            <a:custGeom>
              <a:avLst/>
              <a:gdLst/>
              <a:ahLst/>
              <a:cxnLst/>
              <a:rect l="l" t="t" r="r" b="b"/>
              <a:pathLst>
                <a:path w="2236" h="3815" extrusionOk="0">
                  <a:moveTo>
                    <a:pt x="1730" y="1"/>
                  </a:moveTo>
                  <a:cubicBezTo>
                    <a:pt x="746" y="1"/>
                    <a:pt x="53" y="1330"/>
                    <a:pt x="26" y="2205"/>
                  </a:cubicBezTo>
                  <a:cubicBezTo>
                    <a:pt x="1" y="3016"/>
                    <a:pt x="628" y="3814"/>
                    <a:pt x="1414" y="3814"/>
                  </a:cubicBezTo>
                  <a:cubicBezTo>
                    <a:pt x="1570" y="3814"/>
                    <a:pt x="1731" y="3783"/>
                    <a:pt x="1895" y="3715"/>
                  </a:cubicBezTo>
                  <a:cubicBezTo>
                    <a:pt x="2101" y="3630"/>
                    <a:pt x="2043" y="3319"/>
                    <a:pt x="1865" y="3319"/>
                  </a:cubicBezTo>
                  <a:cubicBezTo>
                    <a:pt x="1842" y="3319"/>
                    <a:pt x="1817" y="3324"/>
                    <a:pt x="1791" y="3335"/>
                  </a:cubicBezTo>
                  <a:cubicBezTo>
                    <a:pt x="1658" y="3391"/>
                    <a:pt x="1530" y="3416"/>
                    <a:pt x="1410" y="3416"/>
                  </a:cubicBezTo>
                  <a:cubicBezTo>
                    <a:pt x="796" y="3416"/>
                    <a:pt x="381" y="2760"/>
                    <a:pt x="431" y="2133"/>
                  </a:cubicBezTo>
                  <a:cubicBezTo>
                    <a:pt x="475" y="1556"/>
                    <a:pt x="974" y="395"/>
                    <a:pt x="1719" y="395"/>
                  </a:cubicBezTo>
                  <a:cubicBezTo>
                    <a:pt x="1778" y="395"/>
                    <a:pt x="1840" y="402"/>
                    <a:pt x="1903" y="418"/>
                  </a:cubicBezTo>
                  <a:cubicBezTo>
                    <a:pt x="1921" y="422"/>
                    <a:pt x="1938" y="424"/>
                    <a:pt x="1954" y="424"/>
                  </a:cubicBezTo>
                  <a:cubicBezTo>
                    <a:pt x="2163" y="424"/>
                    <a:pt x="2235" y="94"/>
                    <a:pt x="2008" y="36"/>
                  </a:cubicBezTo>
                  <a:cubicBezTo>
                    <a:pt x="1913" y="12"/>
                    <a:pt x="1820" y="1"/>
                    <a:pt x="1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6804450" y="650200"/>
              <a:ext cx="65450" cy="92850"/>
            </a:xfrm>
            <a:custGeom>
              <a:avLst/>
              <a:gdLst/>
              <a:ahLst/>
              <a:cxnLst/>
              <a:rect l="l" t="t" r="r" b="b"/>
              <a:pathLst>
                <a:path w="2618" h="3714" extrusionOk="0">
                  <a:moveTo>
                    <a:pt x="1188" y="495"/>
                  </a:moveTo>
                  <a:cubicBezTo>
                    <a:pt x="1962" y="495"/>
                    <a:pt x="2285" y="1316"/>
                    <a:pt x="2159" y="2013"/>
                  </a:cubicBezTo>
                  <a:cubicBezTo>
                    <a:pt x="2075" y="2484"/>
                    <a:pt x="1748" y="3262"/>
                    <a:pt x="1296" y="3262"/>
                  </a:cubicBezTo>
                  <a:cubicBezTo>
                    <a:pt x="1143" y="3262"/>
                    <a:pt x="976" y="3172"/>
                    <a:pt x="799" y="2952"/>
                  </a:cubicBezTo>
                  <a:cubicBezTo>
                    <a:pt x="213" y="2217"/>
                    <a:pt x="389" y="1082"/>
                    <a:pt x="1087" y="500"/>
                  </a:cubicBezTo>
                  <a:lnTo>
                    <a:pt x="1087" y="500"/>
                  </a:lnTo>
                  <a:cubicBezTo>
                    <a:pt x="1121" y="496"/>
                    <a:pt x="1155" y="495"/>
                    <a:pt x="1188" y="495"/>
                  </a:cubicBezTo>
                  <a:close/>
                  <a:moveTo>
                    <a:pt x="1167" y="0"/>
                  </a:moveTo>
                  <a:cubicBezTo>
                    <a:pt x="1135" y="0"/>
                    <a:pt x="1101" y="10"/>
                    <a:pt x="1067" y="31"/>
                  </a:cubicBezTo>
                  <a:cubicBezTo>
                    <a:pt x="369" y="467"/>
                    <a:pt x="0" y="1252"/>
                    <a:pt x="65" y="2070"/>
                  </a:cubicBezTo>
                  <a:cubicBezTo>
                    <a:pt x="115" y="2707"/>
                    <a:pt x="554" y="3696"/>
                    <a:pt x="1314" y="3713"/>
                  </a:cubicBezTo>
                  <a:cubicBezTo>
                    <a:pt x="1321" y="3713"/>
                    <a:pt x="1327" y="3713"/>
                    <a:pt x="1333" y="3713"/>
                  </a:cubicBezTo>
                  <a:cubicBezTo>
                    <a:pt x="2175" y="3713"/>
                    <a:pt x="2556" y="2387"/>
                    <a:pt x="2584" y="1743"/>
                  </a:cubicBezTo>
                  <a:cubicBezTo>
                    <a:pt x="2617" y="960"/>
                    <a:pt x="2110" y="179"/>
                    <a:pt x="1330" y="106"/>
                  </a:cubicBezTo>
                  <a:lnTo>
                    <a:pt x="1330" y="106"/>
                  </a:lnTo>
                  <a:cubicBezTo>
                    <a:pt x="1297" y="45"/>
                    <a:pt x="1237" y="0"/>
                    <a:pt x="1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6878650" y="641075"/>
              <a:ext cx="45600" cy="92250"/>
            </a:xfrm>
            <a:custGeom>
              <a:avLst/>
              <a:gdLst/>
              <a:ahLst/>
              <a:cxnLst/>
              <a:rect l="l" t="t" r="r" b="b"/>
              <a:pathLst>
                <a:path w="1824" h="3690" extrusionOk="0">
                  <a:moveTo>
                    <a:pt x="1136" y="1"/>
                  </a:moveTo>
                  <a:cubicBezTo>
                    <a:pt x="772" y="1"/>
                    <a:pt x="433" y="341"/>
                    <a:pt x="412" y="738"/>
                  </a:cubicBezTo>
                  <a:cubicBezTo>
                    <a:pt x="392" y="1125"/>
                    <a:pt x="658" y="1441"/>
                    <a:pt x="879" y="1726"/>
                  </a:cubicBezTo>
                  <a:cubicBezTo>
                    <a:pt x="1158" y="2087"/>
                    <a:pt x="1723" y="2599"/>
                    <a:pt x="1098" y="3060"/>
                  </a:cubicBezTo>
                  <a:cubicBezTo>
                    <a:pt x="876" y="3224"/>
                    <a:pt x="514" y="3264"/>
                    <a:pt x="253" y="3294"/>
                  </a:cubicBezTo>
                  <a:cubicBezTo>
                    <a:pt x="13" y="3321"/>
                    <a:pt x="0" y="3689"/>
                    <a:pt x="226" y="3689"/>
                  </a:cubicBezTo>
                  <a:cubicBezTo>
                    <a:pt x="235" y="3689"/>
                    <a:pt x="244" y="3689"/>
                    <a:pt x="253" y="3687"/>
                  </a:cubicBezTo>
                  <a:cubicBezTo>
                    <a:pt x="804" y="3623"/>
                    <a:pt x="1513" y="3494"/>
                    <a:pt x="1722" y="2893"/>
                  </a:cubicBezTo>
                  <a:cubicBezTo>
                    <a:pt x="1823" y="2598"/>
                    <a:pt x="1750" y="2302"/>
                    <a:pt x="1603" y="2034"/>
                  </a:cubicBezTo>
                  <a:cubicBezTo>
                    <a:pt x="1514" y="1871"/>
                    <a:pt x="1398" y="1739"/>
                    <a:pt x="1285" y="1593"/>
                  </a:cubicBezTo>
                  <a:cubicBezTo>
                    <a:pt x="1165" y="1460"/>
                    <a:pt x="1055" y="1320"/>
                    <a:pt x="952" y="1171"/>
                  </a:cubicBezTo>
                  <a:cubicBezTo>
                    <a:pt x="736" y="684"/>
                    <a:pt x="794" y="441"/>
                    <a:pt x="1131" y="441"/>
                  </a:cubicBezTo>
                  <a:cubicBezTo>
                    <a:pt x="1178" y="441"/>
                    <a:pt x="1230" y="446"/>
                    <a:pt x="1288" y="455"/>
                  </a:cubicBezTo>
                  <a:cubicBezTo>
                    <a:pt x="1324" y="481"/>
                    <a:pt x="1360" y="492"/>
                    <a:pt x="1393" y="492"/>
                  </a:cubicBezTo>
                  <a:cubicBezTo>
                    <a:pt x="1551" y="492"/>
                    <a:pt x="1656" y="239"/>
                    <a:pt x="1487" y="117"/>
                  </a:cubicBezTo>
                  <a:cubicBezTo>
                    <a:pt x="1374" y="36"/>
                    <a:pt x="1254" y="1"/>
                    <a:pt x="1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6200700" y="959800"/>
              <a:ext cx="705125" cy="27725"/>
            </a:xfrm>
            <a:custGeom>
              <a:avLst/>
              <a:gdLst/>
              <a:ahLst/>
              <a:cxnLst/>
              <a:rect l="l" t="t" r="r" b="b"/>
              <a:pathLst>
                <a:path w="28205" h="1109" extrusionOk="0">
                  <a:moveTo>
                    <a:pt x="487" y="1"/>
                  </a:moveTo>
                  <a:cubicBezTo>
                    <a:pt x="0" y="1"/>
                    <a:pt x="9" y="766"/>
                    <a:pt x="508" y="789"/>
                  </a:cubicBezTo>
                  <a:cubicBezTo>
                    <a:pt x="5307" y="1002"/>
                    <a:pt x="10109" y="1108"/>
                    <a:pt x="14911" y="1108"/>
                  </a:cubicBezTo>
                  <a:cubicBezTo>
                    <a:pt x="19173" y="1108"/>
                    <a:pt x="23435" y="1024"/>
                    <a:pt x="27696" y="857"/>
                  </a:cubicBezTo>
                  <a:cubicBezTo>
                    <a:pt x="28195" y="838"/>
                    <a:pt x="28204" y="70"/>
                    <a:pt x="27715" y="70"/>
                  </a:cubicBezTo>
                  <a:cubicBezTo>
                    <a:pt x="27709" y="70"/>
                    <a:pt x="27702" y="70"/>
                    <a:pt x="27696" y="70"/>
                  </a:cubicBezTo>
                  <a:cubicBezTo>
                    <a:pt x="23440" y="237"/>
                    <a:pt x="19182" y="320"/>
                    <a:pt x="14925" y="320"/>
                  </a:cubicBezTo>
                  <a:cubicBezTo>
                    <a:pt x="10119" y="320"/>
                    <a:pt x="5312" y="214"/>
                    <a:pt x="508" y="1"/>
                  </a:cubicBezTo>
                  <a:cubicBezTo>
                    <a:pt x="501" y="1"/>
                    <a:pt x="494" y="1"/>
                    <a:pt x="4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a:off x="6229775" y="832500"/>
              <a:ext cx="650175" cy="247950"/>
            </a:xfrm>
            <a:custGeom>
              <a:avLst/>
              <a:gdLst/>
              <a:ahLst/>
              <a:cxnLst/>
              <a:rect l="l" t="t" r="r" b="b"/>
              <a:pathLst>
                <a:path w="26007" h="9918" extrusionOk="0">
                  <a:moveTo>
                    <a:pt x="24008" y="0"/>
                  </a:moveTo>
                  <a:cubicBezTo>
                    <a:pt x="22119" y="0"/>
                    <a:pt x="20295" y="706"/>
                    <a:pt x="18876" y="2047"/>
                  </a:cubicBezTo>
                  <a:cubicBezTo>
                    <a:pt x="16700" y="4106"/>
                    <a:pt x="15602" y="7291"/>
                    <a:pt x="12928" y="8824"/>
                  </a:cubicBezTo>
                  <a:cubicBezTo>
                    <a:pt x="12187" y="9250"/>
                    <a:pt x="11305" y="9520"/>
                    <a:pt x="10440" y="9520"/>
                  </a:cubicBezTo>
                  <a:cubicBezTo>
                    <a:pt x="9694" y="9520"/>
                    <a:pt x="8962" y="9319"/>
                    <a:pt x="8344" y="8845"/>
                  </a:cubicBezTo>
                  <a:cubicBezTo>
                    <a:pt x="7194" y="7965"/>
                    <a:pt x="6862" y="6483"/>
                    <a:pt x="6507" y="5154"/>
                  </a:cubicBezTo>
                  <a:cubicBezTo>
                    <a:pt x="6139" y="3770"/>
                    <a:pt x="5274" y="1023"/>
                    <a:pt x="3469" y="1023"/>
                  </a:cubicBezTo>
                  <a:cubicBezTo>
                    <a:pt x="3252" y="1023"/>
                    <a:pt x="3022" y="1063"/>
                    <a:pt x="2777" y="1150"/>
                  </a:cubicBezTo>
                  <a:cubicBezTo>
                    <a:pt x="1687" y="1535"/>
                    <a:pt x="1172" y="2913"/>
                    <a:pt x="805" y="3897"/>
                  </a:cubicBezTo>
                  <a:cubicBezTo>
                    <a:pt x="197" y="5526"/>
                    <a:pt x="1" y="7264"/>
                    <a:pt x="156" y="8993"/>
                  </a:cubicBezTo>
                  <a:cubicBezTo>
                    <a:pt x="166" y="9118"/>
                    <a:pt x="271" y="9181"/>
                    <a:pt x="369" y="9181"/>
                  </a:cubicBezTo>
                  <a:cubicBezTo>
                    <a:pt x="468" y="9181"/>
                    <a:pt x="561" y="9119"/>
                    <a:pt x="549" y="8993"/>
                  </a:cubicBezTo>
                  <a:cubicBezTo>
                    <a:pt x="367" y="6974"/>
                    <a:pt x="678" y="4940"/>
                    <a:pt x="1566" y="3105"/>
                  </a:cubicBezTo>
                  <a:cubicBezTo>
                    <a:pt x="1958" y="2295"/>
                    <a:pt x="2561" y="1466"/>
                    <a:pt x="3394" y="1466"/>
                  </a:cubicBezTo>
                  <a:cubicBezTo>
                    <a:pt x="3653" y="1466"/>
                    <a:pt x="3934" y="1546"/>
                    <a:pt x="4238" y="1731"/>
                  </a:cubicBezTo>
                  <a:cubicBezTo>
                    <a:pt x="5081" y="2245"/>
                    <a:pt x="5495" y="3182"/>
                    <a:pt x="5790" y="4078"/>
                  </a:cubicBezTo>
                  <a:cubicBezTo>
                    <a:pt x="6550" y="6393"/>
                    <a:pt x="6864" y="9445"/>
                    <a:pt x="9817" y="9868"/>
                  </a:cubicBezTo>
                  <a:cubicBezTo>
                    <a:pt x="10052" y="9901"/>
                    <a:pt x="10281" y="9917"/>
                    <a:pt x="10506" y="9917"/>
                  </a:cubicBezTo>
                  <a:cubicBezTo>
                    <a:pt x="13141" y="9917"/>
                    <a:pt x="15073" y="7697"/>
                    <a:pt x="16509" y="5673"/>
                  </a:cubicBezTo>
                  <a:cubicBezTo>
                    <a:pt x="17590" y="4153"/>
                    <a:pt x="18624" y="2507"/>
                    <a:pt x="20224" y="1473"/>
                  </a:cubicBezTo>
                  <a:cubicBezTo>
                    <a:pt x="21355" y="745"/>
                    <a:pt x="22656" y="388"/>
                    <a:pt x="23973" y="388"/>
                  </a:cubicBezTo>
                  <a:cubicBezTo>
                    <a:pt x="24541" y="388"/>
                    <a:pt x="25111" y="454"/>
                    <a:pt x="25671" y="586"/>
                  </a:cubicBezTo>
                  <a:cubicBezTo>
                    <a:pt x="25688" y="590"/>
                    <a:pt x="25705" y="591"/>
                    <a:pt x="25721" y="591"/>
                  </a:cubicBezTo>
                  <a:cubicBezTo>
                    <a:pt x="25931" y="591"/>
                    <a:pt x="26006" y="259"/>
                    <a:pt x="25776" y="206"/>
                  </a:cubicBezTo>
                  <a:cubicBezTo>
                    <a:pt x="25187" y="68"/>
                    <a:pt x="24594" y="0"/>
                    <a:pt x="24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518;p41">
            <a:extLst>
              <a:ext uri="{FF2B5EF4-FFF2-40B4-BE49-F238E27FC236}">
                <a16:creationId xmlns:a16="http://schemas.microsoft.com/office/drawing/2014/main" id="{4AD69F3C-E54D-4B12-8014-F4015EA2853F}"/>
              </a:ext>
            </a:extLst>
          </p:cNvPr>
          <p:cNvGrpSpPr/>
          <p:nvPr/>
        </p:nvGrpSpPr>
        <p:grpSpPr>
          <a:xfrm>
            <a:off x="1669572" y="4422828"/>
            <a:ext cx="1759003" cy="859858"/>
            <a:chOff x="6128838" y="577338"/>
            <a:chExt cx="1759003" cy="859858"/>
          </a:xfrm>
        </p:grpSpPr>
        <p:sp>
          <p:nvSpPr>
            <p:cNvPr id="36" name="Google Shape;1519;p41">
              <a:extLst>
                <a:ext uri="{FF2B5EF4-FFF2-40B4-BE49-F238E27FC236}">
                  <a16:creationId xmlns:a16="http://schemas.microsoft.com/office/drawing/2014/main" id="{6C2ED4B5-17EF-49AC-86C4-5DF1541B7C47}"/>
                </a:ext>
              </a:extLst>
            </p:cNvPr>
            <p:cNvSpPr/>
            <p:nvPr/>
          </p:nvSpPr>
          <p:spPr>
            <a:xfrm rot="2521737">
              <a:off x="7093975" y="939261"/>
              <a:ext cx="13275" cy="33150"/>
            </a:xfrm>
            <a:custGeom>
              <a:avLst/>
              <a:gdLst/>
              <a:ahLst/>
              <a:cxnLst/>
              <a:rect l="l" t="t" r="r" b="b"/>
              <a:pathLst>
                <a:path w="531" h="1326" extrusionOk="0">
                  <a:moveTo>
                    <a:pt x="232" y="0"/>
                  </a:moveTo>
                  <a:cubicBezTo>
                    <a:pt x="224" y="0"/>
                    <a:pt x="217" y="0"/>
                    <a:pt x="210" y="1"/>
                  </a:cubicBezTo>
                  <a:cubicBezTo>
                    <a:pt x="89" y="15"/>
                    <a:pt x="0" y="124"/>
                    <a:pt x="14" y="246"/>
                  </a:cubicBezTo>
                  <a:cubicBezTo>
                    <a:pt x="47" y="536"/>
                    <a:pt x="68" y="826"/>
                    <a:pt x="82" y="1117"/>
                  </a:cubicBezTo>
                  <a:cubicBezTo>
                    <a:pt x="87" y="1235"/>
                    <a:pt x="184" y="1326"/>
                    <a:pt x="303" y="1326"/>
                  </a:cubicBezTo>
                  <a:lnTo>
                    <a:pt x="313" y="1326"/>
                  </a:lnTo>
                  <a:cubicBezTo>
                    <a:pt x="437" y="1318"/>
                    <a:pt x="530" y="1216"/>
                    <a:pt x="523" y="1093"/>
                  </a:cubicBezTo>
                  <a:cubicBezTo>
                    <a:pt x="508" y="794"/>
                    <a:pt x="484" y="496"/>
                    <a:pt x="452" y="198"/>
                  </a:cubicBezTo>
                  <a:cubicBezTo>
                    <a:pt x="440" y="85"/>
                    <a:pt x="347" y="0"/>
                    <a:pt x="23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0;p41">
              <a:extLst>
                <a:ext uri="{FF2B5EF4-FFF2-40B4-BE49-F238E27FC236}">
                  <a16:creationId xmlns:a16="http://schemas.microsoft.com/office/drawing/2014/main" id="{2995CB57-C2FF-476D-99DD-C7EA839E5F5D}"/>
                </a:ext>
              </a:extLst>
            </p:cNvPr>
            <p:cNvSpPr/>
            <p:nvPr/>
          </p:nvSpPr>
          <p:spPr>
            <a:xfrm rot="2521737">
              <a:off x="7125962" y="883472"/>
              <a:ext cx="18850" cy="32200"/>
            </a:xfrm>
            <a:custGeom>
              <a:avLst/>
              <a:gdLst/>
              <a:ahLst/>
              <a:cxnLst/>
              <a:rect l="l" t="t" r="r" b="b"/>
              <a:pathLst>
                <a:path w="754" h="1288" extrusionOk="0">
                  <a:moveTo>
                    <a:pt x="248" y="0"/>
                  </a:moveTo>
                  <a:cubicBezTo>
                    <a:pt x="223" y="0"/>
                    <a:pt x="198" y="4"/>
                    <a:pt x="174" y="13"/>
                  </a:cubicBezTo>
                  <a:cubicBezTo>
                    <a:pt x="59" y="55"/>
                    <a:pt x="1" y="181"/>
                    <a:pt x="40" y="296"/>
                  </a:cubicBezTo>
                  <a:cubicBezTo>
                    <a:pt x="135" y="557"/>
                    <a:pt x="221" y="834"/>
                    <a:pt x="294" y="1122"/>
                  </a:cubicBezTo>
                  <a:cubicBezTo>
                    <a:pt x="321" y="1221"/>
                    <a:pt x="409" y="1287"/>
                    <a:pt x="508" y="1287"/>
                  </a:cubicBezTo>
                  <a:cubicBezTo>
                    <a:pt x="527" y="1287"/>
                    <a:pt x="547" y="1286"/>
                    <a:pt x="564" y="1280"/>
                  </a:cubicBezTo>
                  <a:cubicBezTo>
                    <a:pt x="683" y="1251"/>
                    <a:pt x="754" y="1130"/>
                    <a:pt x="724" y="1011"/>
                  </a:cubicBezTo>
                  <a:cubicBezTo>
                    <a:pt x="646" y="712"/>
                    <a:pt x="557" y="421"/>
                    <a:pt x="457" y="146"/>
                  </a:cubicBezTo>
                  <a:cubicBezTo>
                    <a:pt x="424" y="55"/>
                    <a:pt x="338"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1;p41">
              <a:extLst>
                <a:ext uri="{FF2B5EF4-FFF2-40B4-BE49-F238E27FC236}">
                  <a16:creationId xmlns:a16="http://schemas.microsoft.com/office/drawing/2014/main" id="{7D20B1CB-E0B4-42A3-89E2-F44C41C07834}"/>
                </a:ext>
              </a:extLst>
            </p:cNvPr>
            <p:cNvSpPr/>
            <p:nvPr/>
          </p:nvSpPr>
          <p:spPr>
            <a:xfrm rot="2521737">
              <a:off x="7050055" y="988699"/>
              <a:ext cx="12750" cy="33175"/>
            </a:xfrm>
            <a:custGeom>
              <a:avLst/>
              <a:gdLst/>
              <a:ahLst/>
              <a:cxnLst/>
              <a:rect l="l" t="t" r="r" b="b"/>
              <a:pathLst>
                <a:path w="510" h="1327" extrusionOk="0">
                  <a:moveTo>
                    <a:pt x="289" y="1"/>
                  </a:moveTo>
                  <a:cubicBezTo>
                    <a:pt x="173" y="1"/>
                    <a:pt x="69" y="93"/>
                    <a:pt x="63" y="212"/>
                  </a:cubicBezTo>
                  <a:cubicBezTo>
                    <a:pt x="56" y="372"/>
                    <a:pt x="49" y="530"/>
                    <a:pt x="39" y="686"/>
                  </a:cubicBezTo>
                  <a:lnTo>
                    <a:pt x="11" y="1090"/>
                  </a:lnTo>
                  <a:cubicBezTo>
                    <a:pt x="1" y="1212"/>
                    <a:pt x="93" y="1318"/>
                    <a:pt x="213" y="1327"/>
                  </a:cubicBezTo>
                  <a:lnTo>
                    <a:pt x="230" y="1327"/>
                  </a:lnTo>
                  <a:cubicBezTo>
                    <a:pt x="347" y="1325"/>
                    <a:pt x="445" y="1237"/>
                    <a:pt x="452" y="1121"/>
                  </a:cubicBezTo>
                  <a:lnTo>
                    <a:pt x="480" y="714"/>
                  </a:lnTo>
                  <a:cubicBezTo>
                    <a:pt x="490" y="554"/>
                    <a:pt x="497" y="394"/>
                    <a:pt x="504" y="232"/>
                  </a:cubicBezTo>
                  <a:cubicBezTo>
                    <a:pt x="510" y="110"/>
                    <a:pt x="415" y="7"/>
                    <a:pt x="294" y="1"/>
                  </a:cubicBezTo>
                  <a:cubicBezTo>
                    <a:pt x="293" y="1"/>
                    <a:pt x="291" y="1"/>
                    <a:pt x="2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2;p41">
              <a:extLst>
                <a:ext uri="{FF2B5EF4-FFF2-40B4-BE49-F238E27FC236}">
                  <a16:creationId xmlns:a16="http://schemas.microsoft.com/office/drawing/2014/main" id="{2DB6A5A2-3225-4BAD-BAAF-00DD59E74500}"/>
                </a:ext>
              </a:extLst>
            </p:cNvPr>
            <p:cNvSpPr/>
            <p:nvPr/>
          </p:nvSpPr>
          <p:spPr>
            <a:xfrm rot="2521737">
              <a:off x="6807275" y="600257"/>
              <a:ext cx="20050" cy="31875"/>
            </a:xfrm>
            <a:custGeom>
              <a:avLst/>
              <a:gdLst/>
              <a:ahLst/>
              <a:cxnLst/>
              <a:rect l="l" t="t" r="r" b="b"/>
              <a:pathLst>
                <a:path w="802" h="1275" extrusionOk="0">
                  <a:moveTo>
                    <a:pt x="551" y="0"/>
                  </a:moveTo>
                  <a:cubicBezTo>
                    <a:pt x="464" y="0"/>
                    <a:pt x="382" y="51"/>
                    <a:pt x="347" y="136"/>
                  </a:cubicBezTo>
                  <a:cubicBezTo>
                    <a:pt x="232" y="407"/>
                    <a:pt x="127" y="693"/>
                    <a:pt x="36" y="988"/>
                  </a:cubicBezTo>
                  <a:cubicBezTo>
                    <a:pt x="1" y="1107"/>
                    <a:pt x="69" y="1231"/>
                    <a:pt x="184" y="1266"/>
                  </a:cubicBezTo>
                  <a:cubicBezTo>
                    <a:pt x="205" y="1273"/>
                    <a:pt x="226" y="1275"/>
                    <a:pt x="249" y="1275"/>
                  </a:cubicBezTo>
                  <a:cubicBezTo>
                    <a:pt x="342" y="1275"/>
                    <a:pt x="432" y="1215"/>
                    <a:pt x="460" y="1119"/>
                  </a:cubicBezTo>
                  <a:cubicBezTo>
                    <a:pt x="545" y="839"/>
                    <a:pt x="644" y="568"/>
                    <a:pt x="754" y="309"/>
                  </a:cubicBezTo>
                  <a:cubicBezTo>
                    <a:pt x="802" y="197"/>
                    <a:pt x="751" y="66"/>
                    <a:pt x="637" y="18"/>
                  </a:cubicBezTo>
                  <a:cubicBezTo>
                    <a:pt x="609" y="6"/>
                    <a:pt x="580" y="0"/>
                    <a:pt x="5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3;p41">
              <a:extLst>
                <a:ext uri="{FF2B5EF4-FFF2-40B4-BE49-F238E27FC236}">
                  <a16:creationId xmlns:a16="http://schemas.microsoft.com/office/drawing/2014/main" id="{7C5F7564-6492-4603-B347-249E362D0B74}"/>
                </a:ext>
              </a:extLst>
            </p:cNvPr>
            <p:cNvSpPr/>
            <p:nvPr/>
          </p:nvSpPr>
          <p:spPr>
            <a:xfrm rot="2521737">
              <a:off x="6701651" y="760735"/>
              <a:ext cx="25700" cy="28800"/>
            </a:xfrm>
            <a:custGeom>
              <a:avLst/>
              <a:gdLst/>
              <a:ahLst/>
              <a:cxnLst/>
              <a:rect l="l" t="t" r="r" b="b"/>
              <a:pathLst>
                <a:path w="1028" h="1152" extrusionOk="0">
                  <a:moveTo>
                    <a:pt x="251" y="0"/>
                  </a:moveTo>
                  <a:cubicBezTo>
                    <a:pt x="207" y="0"/>
                    <a:pt x="163" y="13"/>
                    <a:pt x="124" y="40"/>
                  </a:cubicBezTo>
                  <a:cubicBezTo>
                    <a:pt x="23" y="109"/>
                    <a:pt x="1" y="247"/>
                    <a:pt x="69" y="349"/>
                  </a:cubicBezTo>
                  <a:cubicBezTo>
                    <a:pt x="236" y="587"/>
                    <a:pt x="416" y="828"/>
                    <a:pt x="608" y="1068"/>
                  </a:cubicBezTo>
                  <a:cubicBezTo>
                    <a:pt x="652" y="1123"/>
                    <a:pt x="717" y="1151"/>
                    <a:pt x="779" y="1151"/>
                  </a:cubicBezTo>
                  <a:cubicBezTo>
                    <a:pt x="828" y="1151"/>
                    <a:pt x="877" y="1134"/>
                    <a:pt x="918" y="1103"/>
                  </a:cubicBezTo>
                  <a:cubicBezTo>
                    <a:pt x="1013" y="1027"/>
                    <a:pt x="1027" y="886"/>
                    <a:pt x="952" y="793"/>
                  </a:cubicBezTo>
                  <a:cubicBezTo>
                    <a:pt x="775" y="566"/>
                    <a:pt x="599" y="332"/>
                    <a:pt x="433" y="95"/>
                  </a:cubicBezTo>
                  <a:cubicBezTo>
                    <a:pt x="391" y="33"/>
                    <a:pt x="321"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4;p41">
              <a:extLst>
                <a:ext uri="{FF2B5EF4-FFF2-40B4-BE49-F238E27FC236}">
                  <a16:creationId xmlns:a16="http://schemas.microsoft.com/office/drawing/2014/main" id="{92B9E652-F4E9-44E5-AFBD-A06A4E163349}"/>
                </a:ext>
              </a:extLst>
            </p:cNvPr>
            <p:cNvSpPr/>
            <p:nvPr/>
          </p:nvSpPr>
          <p:spPr>
            <a:xfrm rot="2521737">
              <a:off x="6757743" y="638897"/>
              <a:ext cx="12750" cy="33100"/>
            </a:xfrm>
            <a:custGeom>
              <a:avLst/>
              <a:gdLst/>
              <a:ahLst/>
              <a:cxnLst/>
              <a:rect l="l" t="t" r="r" b="b"/>
              <a:pathLst>
                <a:path w="510" h="1324" extrusionOk="0">
                  <a:moveTo>
                    <a:pt x="276" y="1"/>
                  </a:moveTo>
                  <a:cubicBezTo>
                    <a:pt x="164" y="1"/>
                    <a:pt x="69" y="84"/>
                    <a:pt x="56" y="196"/>
                  </a:cubicBezTo>
                  <a:cubicBezTo>
                    <a:pt x="35" y="381"/>
                    <a:pt x="21" y="563"/>
                    <a:pt x="9" y="742"/>
                  </a:cubicBezTo>
                  <a:cubicBezTo>
                    <a:pt x="4" y="846"/>
                    <a:pt x="1" y="946"/>
                    <a:pt x="1" y="1048"/>
                  </a:cubicBezTo>
                  <a:lnTo>
                    <a:pt x="1" y="1105"/>
                  </a:lnTo>
                  <a:cubicBezTo>
                    <a:pt x="2" y="1226"/>
                    <a:pt x="101" y="1324"/>
                    <a:pt x="222" y="1324"/>
                  </a:cubicBezTo>
                  <a:lnTo>
                    <a:pt x="225" y="1324"/>
                  </a:lnTo>
                  <a:cubicBezTo>
                    <a:pt x="347" y="1322"/>
                    <a:pt x="443" y="1223"/>
                    <a:pt x="442" y="1101"/>
                  </a:cubicBezTo>
                  <a:lnTo>
                    <a:pt x="442" y="1048"/>
                  </a:lnTo>
                  <a:cubicBezTo>
                    <a:pt x="442" y="955"/>
                    <a:pt x="445" y="863"/>
                    <a:pt x="452" y="769"/>
                  </a:cubicBezTo>
                  <a:cubicBezTo>
                    <a:pt x="462" y="598"/>
                    <a:pt x="476" y="422"/>
                    <a:pt x="496" y="246"/>
                  </a:cubicBezTo>
                  <a:cubicBezTo>
                    <a:pt x="510" y="125"/>
                    <a:pt x="421" y="16"/>
                    <a:pt x="300" y="2"/>
                  </a:cubicBezTo>
                  <a:cubicBezTo>
                    <a:pt x="292" y="1"/>
                    <a:pt x="284" y="1"/>
                    <a:pt x="27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5;p41">
              <a:extLst>
                <a:ext uri="{FF2B5EF4-FFF2-40B4-BE49-F238E27FC236}">
                  <a16:creationId xmlns:a16="http://schemas.microsoft.com/office/drawing/2014/main" id="{4F6BB0F3-CC5F-43D9-8365-5B43D2C60716}"/>
                </a:ext>
              </a:extLst>
            </p:cNvPr>
            <p:cNvSpPr/>
            <p:nvPr/>
          </p:nvSpPr>
          <p:spPr>
            <a:xfrm rot="2521737">
              <a:off x="6718348" y="694799"/>
              <a:ext cx="20550" cy="31650"/>
            </a:xfrm>
            <a:custGeom>
              <a:avLst/>
              <a:gdLst/>
              <a:ahLst/>
              <a:cxnLst/>
              <a:rect l="l" t="t" r="r" b="b"/>
              <a:pathLst>
                <a:path w="822" h="1266" extrusionOk="0">
                  <a:moveTo>
                    <a:pt x="248" y="0"/>
                  </a:moveTo>
                  <a:cubicBezTo>
                    <a:pt x="225" y="0"/>
                    <a:pt x="203" y="4"/>
                    <a:pt x="180" y="11"/>
                  </a:cubicBezTo>
                  <a:cubicBezTo>
                    <a:pt x="64" y="49"/>
                    <a:pt x="0" y="174"/>
                    <a:pt x="37" y="290"/>
                  </a:cubicBezTo>
                  <a:cubicBezTo>
                    <a:pt x="128" y="569"/>
                    <a:pt x="239" y="854"/>
                    <a:pt x="368" y="1137"/>
                  </a:cubicBezTo>
                  <a:cubicBezTo>
                    <a:pt x="406" y="1219"/>
                    <a:pt x="485" y="1266"/>
                    <a:pt x="570" y="1266"/>
                  </a:cubicBezTo>
                  <a:cubicBezTo>
                    <a:pt x="600" y="1266"/>
                    <a:pt x="633" y="1259"/>
                    <a:pt x="663" y="1247"/>
                  </a:cubicBezTo>
                  <a:cubicBezTo>
                    <a:pt x="775" y="1195"/>
                    <a:pt x="821" y="1064"/>
                    <a:pt x="770" y="954"/>
                  </a:cubicBezTo>
                  <a:cubicBezTo>
                    <a:pt x="648" y="687"/>
                    <a:pt x="544" y="419"/>
                    <a:pt x="458" y="155"/>
                  </a:cubicBezTo>
                  <a:cubicBezTo>
                    <a:pt x="429" y="60"/>
                    <a:pt x="34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6;p41">
              <a:extLst>
                <a:ext uri="{FF2B5EF4-FFF2-40B4-BE49-F238E27FC236}">
                  <a16:creationId xmlns:a16="http://schemas.microsoft.com/office/drawing/2014/main" id="{1042DC1F-22E4-42F0-B142-F1220277ED5C}"/>
                </a:ext>
              </a:extLst>
            </p:cNvPr>
            <p:cNvSpPr/>
            <p:nvPr/>
          </p:nvSpPr>
          <p:spPr>
            <a:xfrm rot="2521737">
              <a:off x="7018832" y="1307378"/>
              <a:ext cx="33725" cy="15875"/>
            </a:xfrm>
            <a:custGeom>
              <a:avLst/>
              <a:gdLst/>
              <a:ahLst/>
              <a:cxnLst/>
              <a:rect l="l" t="t" r="r" b="b"/>
              <a:pathLst>
                <a:path w="1349" h="635" extrusionOk="0">
                  <a:moveTo>
                    <a:pt x="1106" y="0"/>
                  </a:moveTo>
                  <a:cubicBezTo>
                    <a:pt x="1090" y="0"/>
                    <a:pt x="1072" y="2"/>
                    <a:pt x="1055" y="6"/>
                  </a:cubicBezTo>
                  <a:cubicBezTo>
                    <a:pt x="770" y="74"/>
                    <a:pt x="484" y="136"/>
                    <a:pt x="197" y="196"/>
                  </a:cubicBezTo>
                  <a:cubicBezTo>
                    <a:pt x="78" y="222"/>
                    <a:pt x="0" y="338"/>
                    <a:pt x="26" y="457"/>
                  </a:cubicBezTo>
                  <a:cubicBezTo>
                    <a:pt x="47" y="562"/>
                    <a:pt x="139" y="634"/>
                    <a:pt x="241" y="634"/>
                  </a:cubicBezTo>
                  <a:cubicBezTo>
                    <a:pt x="257" y="634"/>
                    <a:pt x="271" y="633"/>
                    <a:pt x="285" y="629"/>
                  </a:cubicBezTo>
                  <a:cubicBezTo>
                    <a:pt x="576" y="569"/>
                    <a:pt x="867" y="505"/>
                    <a:pt x="1156" y="437"/>
                  </a:cubicBezTo>
                  <a:cubicBezTo>
                    <a:pt x="1275" y="409"/>
                    <a:pt x="1349" y="290"/>
                    <a:pt x="1320" y="172"/>
                  </a:cubicBezTo>
                  <a:cubicBezTo>
                    <a:pt x="1296" y="70"/>
                    <a:pt x="1207" y="0"/>
                    <a:pt x="110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7;p41">
              <a:extLst>
                <a:ext uri="{FF2B5EF4-FFF2-40B4-BE49-F238E27FC236}">
                  <a16:creationId xmlns:a16="http://schemas.microsoft.com/office/drawing/2014/main" id="{3ADF1776-B010-4AEA-AE1E-F2624F86AE65}"/>
                </a:ext>
              </a:extLst>
            </p:cNvPr>
            <p:cNvSpPr/>
            <p:nvPr/>
          </p:nvSpPr>
          <p:spPr>
            <a:xfrm rot="2521737">
              <a:off x="6962674" y="1273035"/>
              <a:ext cx="33775" cy="13900"/>
            </a:xfrm>
            <a:custGeom>
              <a:avLst/>
              <a:gdLst/>
              <a:ahLst/>
              <a:cxnLst/>
              <a:rect l="l" t="t" r="r" b="b"/>
              <a:pathLst>
                <a:path w="1351" h="556" extrusionOk="0">
                  <a:moveTo>
                    <a:pt x="1113" y="0"/>
                  </a:moveTo>
                  <a:cubicBezTo>
                    <a:pt x="1103" y="0"/>
                    <a:pt x="1092" y="1"/>
                    <a:pt x="1082" y="2"/>
                  </a:cubicBezTo>
                  <a:cubicBezTo>
                    <a:pt x="791" y="43"/>
                    <a:pt x="501" y="80"/>
                    <a:pt x="210" y="114"/>
                  </a:cubicBezTo>
                  <a:cubicBezTo>
                    <a:pt x="88" y="128"/>
                    <a:pt x="0" y="239"/>
                    <a:pt x="14" y="360"/>
                  </a:cubicBezTo>
                  <a:cubicBezTo>
                    <a:pt x="27" y="473"/>
                    <a:pt x="123" y="555"/>
                    <a:pt x="234" y="555"/>
                  </a:cubicBezTo>
                  <a:cubicBezTo>
                    <a:pt x="244" y="555"/>
                    <a:pt x="251" y="555"/>
                    <a:pt x="260" y="554"/>
                  </a:cubicBezTo>
                  <a:cubicBezTo>
                    <a:pt x="553" y="520"/>
                    <a:pt x="850" y="483"/>
                    <a:pt x="1143" y="440"/>
                  </a:cubicBezTo>
                  <a:cubicBezTo>
                    <a:pt x="1264" y="423"/>
                    <a:pt x="1350" y="311"/>
                    <a:pt x="1332" y="191"/>
                  </a:cubicBezTo>
                  <a:cubicBezTo>
                    <a:pt x="1317" y="81"/>
                    <a:pt x="1220" y="0"/>
                    <a:pt x="11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8;p41">
              <a:extLst>
                <a:ext uri="{FF2B5EF4-FFF2-40B4-BE49-F238E27FC236}">
                  <a16:creationId xmlns:a16="http://schemas.microsoft.com/office/drawing/2014/main" id="{0312C46D-CD6C-45D8-B781-52D246907C20}"/>
                </a:ext>
              </a:extLst>
            </p:cNvPr>
            <p:cNvSpPr/>
            <p:nvPr/>
          </p:nvSpPr>
          <p:spPr>
            <a:xfrm rot="2521737">
              <a:off x="6910180" y="1233854"/>
              <a:ext cx="33425" cy="11825"/>
            </a:xfrm>
            <a:custGeom>
              <a:avLst/>
              <a:gdLst/>
              <a:ahLst/>
              <a:cxnLst/>
              <a:rect l="l" t="t" r="r" b="b"/>
              <a:pathLst>
                <a:path w="1337" h="473" extrusionOk="0">
                  <a:moveTo>
                    <a:pt x="1105" y="0"/>
                  </a:moveTo>
                  <a:cubicBezTo>
                    <a:pt x="1102" y="0"/>
                    <a:pt x="1099" y="0"/>
                    <a:pt x="1096" y="1"/>
                  </a:cubicBezTo>
                  <a:cubicBezTo>
                    <a:pt x="804" y="15"/>
                    <a:pt x="512" y="26"/>
                    <a:pt x="220" y="32"/>
                  </a:cubicBezTo>
                  <a:cubicBezTo>
                    <a:pt x="97" y="33"/>
                    <a:pt x="0" y="134"/>
                    <a:pt x="3" y="256"/>
                  </a:cubicBezTo>
                  <a:cubicBezTo>
                    <a:pt x="5" y="376"/>
                    <a:pt x="104" y="473"/>
                    <a:pt x="224" y="473"/>
                  </a:cubicBezTo>
                  <a:lnTo>
                    <a:pt x="229" y="473"/>
                  </a:lnTo>
                  <a:cubicBezTo>
                    <a:pt x="525" y="467"/>
                    <a:pt x="823" y="457"/>
                    <a:pt x="1121" y="440"/>
                  </a:cubicBezTo>
                  <a:cubicBezTo>
                    <a:pt x="1243" y="433"/>
                    <a:pt x="1336" y="331"/>
                    <a:pt x="1329" y="209"/>
                  </a:cubicBezTo>
                  <a:cubicBezTo>
                    <a:pt x="1322" y="91"/>
                    <a:pt x="1224" y="0"/>
                    <a:pt x="110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9;p41">
              <a:extLst>
                <a:ext uri="{FF2B5EF4-FFF2-40B4-BE49-F238E27FC236}">
                  <a16:creationId xmlns:a16="http://schemas.microsoft.com/office/drawing/2014/main" id="{EFDEDC7D-96F2-4EE2-B9E0-AEBB5586DEF3}"/>
                </a:ext>
              </a:extLst>
            </p:cNvPr>
            <p:cNvSpPr/>
            <p:nvPr/>
          </p:nvSpPr>
          <p:spPr>
            <a:xfrm rot="2521737">
              <a:off x="6946260" y="1074191"/>
              <a:ext cx="17250" cy="32700"/>
            </a:xfrm>
            <a:custGeom>
              <a:avLst/>
              <a:gdLst/>
              <a:ahLst/>
              <a:cxnLst/>
              <a:rect l="l" t="t" r="r" b="b"/>
              <a:pathLst>
                <a:path w="690" h="1308" extrusionOk="0">
                  <a:moveTo>
                    <a:pt x="446" y="0"/>
                  </a:moveTo>
                  <a:cubicBezTo>
                    <a:pt x="345" y="0"/>
                    <a:pt x="253" y="72"/>
                    <a:pt x="232" y="176"/>
                  </a:cubicBezTo>
                  <a:cubicBezTo>
                    <a:pt x="170" y="461"/>
                    <a:pt x="101" y="747"/>
                    <a:pt x="31" y="1031"/>
                  </a:cubicBezTo>
                  <a:cubicBezTo>
                    <a:pt x="1" y="1149"/>
                    <a:pt x="73" y="1269"/>
                    <a:pt x="191" y="1300"/>
                  </a:cubicBezTo>
                  <a:cubicBezTo>
                    <a:pt x="208" y="1305"/>
                    <a:pt x="228" y="1307"/>
                    <a:pt x="246" y="1307"/>
                  </a:cubicBezTo>
                  <a:cubicBezTo>
                    <a:pt x="345" y="1303"/>
                    <a:pt x="435" y="1238"/>
                    <a:pt x="460" y="1137"/>
                  </a:cubicBezTo>
                  <a:cubicBezTo>
                    <a:pt x="533" y="848"/>
                    <a:pt x="601" y="559"/>
                    <a:pt x="664" y="268"/>
                  </a:cubicBezTo>
                  <a:cubicBezTo>
                    <a:pt x="690" y="149"/>
                    <a:pt x="615" y="31"/>
                    <a:pt x="494" y="6"/>
                  </a:cubicBezTo>
                  <a:cubicBezTo>
                    <a:pt x="478" y="2"/>
                    <a:pt x="462" y="0"/>
                    <a:pt x="4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0;p41">
              <a:extLst>
                <a:ext uri="{FF2B5EF4-FFF2-40B4-BE49-F238E27FC236}">
                  <a16:creationId xmlns:a16="http://schemas.microsoft.com/office/drawing/2014/main" id="{CEFC58F0-DFDD-4F43-9F91-674131738256}"/>
                </a:ext>
              </a:extLst>
            </p:cNvPr>
            <p:cNvSpPr/>
            <p:nvPr/>
          </p:nvSpPr>
          <p:spPr>
            <a:xfrm rot="2521737">
              <a:off x="6693949" y="1163388"/>
              <a:ext cx="28175" cy="26450"/>
            </a:xfrm>
            <a:custGeom>
              <a:avLst/>
              <a:gdLst/>
              <a:ahLst/>
              <a:cxnLst/>
              <a:rect l="l" t="t" r="r" b="b"/>
              <a:pathLst>
                <a:path w="1127" h="1058" extrusionOk="0">
                  <a:moveTo>
                    <a:pt x="881" y="1"/>
                  </a:moveTo>
                  <a:cubicBezTo>
                    <a:pt x="823" y="1"/>
                    <a:pt x="767" y="23"/>
                    <a:pt x="724" y="66"/>
                  </a:cubicBezTo>
                  <a:cubicBezTo>
                    <a:pt x="519" y="275"/>
                    <a:pt x="311" y="478"/>
                    <a:pt x="95" y="675"/>
                  </a:cubicBezTo>
                  <a:cubicBezTo>
                    <a:pt x="6" y="759"/>
                    <a:pt x="0" y="897"/>
                    <a:pt x="84" y="987"/>
                  </a:cubicBezTo>
                  <a:cubicBezTo>
                    <a:pt x="128" y="1035"/>
                    <a:pt x="186" y="1058"/>
                    <a:pt x="247" y="1058"/>
                  </a:cubicBezTo>
                  <a:cubicBezTo>
                    <a:pt x="300" y="1058"/>
                    <a:pt x="355" y="1038"/>
                    <a:pt x="397" y="1000"/>
                  </a:cubicBezTo>
                  <a:cubicBezTo>
                    <a:pt x="617" y="797"/>
                    <a:pt x="831" y="590"/>
                    <a:pt x="1041" y="377"/>
                  </a:cubicBezTo>
                  <a:cubicBezTo>
                    <a:pt x="1126" y="291"/>
                    <a:pt x="1126" y="150"/>
                    <a:pt x="1038" y="65"/>
                  </a:cubicBezTo>
                  <a:cubicBezTo>
                    <a:pt x="994" y="22"/>
                    <a:pt x="937" y="1"/>
                    <a:pt x="88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1;p41">
              <a:extLst>
                <a:ext uri="{FF2B5EF4-FFF2-40B4-BE49-F238E27FC236}">
                  <a16:creationId xmlns:a16="http://schemas.microsoft.com/office/drawing/2014/main" id="{308180D0-3484-4643-A31B-92DD306AC7A8}"/>
                </a:ext>
              </a:extLst>
            </p:cNvPr>
            <p:cNvSpPr/>
            <p:nvPr/>
          </p:nvSpPr>
          <p:spPr>
            <a:xfrm rot="2521737">
              <a:off x="7125361" y="760803"/>
              <a:ext cx="32350" cy="21025"/>
            </a:xfrm>
            <a:custGeom>
              <a:avLst/>
              <a:gdLst/>
              <a:ahLst/>
              <a:cxnLst/>
              <a:rect l="l" t="t" r="r" b="b"/>
              <a:pathLst>
                <a:path w="1294" h="841" extrusionOk="0">
                  <a:moveTo>
                    <a:pt x="252" y="0"/>
                  </a:moveTo>
                  <a:cubicBezTo>
                    <a:pt x="167" y="0"/>
                    <a:pt x="86" y="49"/>
                    <a:pt x="50" y="131"/>
                  </a:cubicBezTo>
                  <a:cubicBezTo>
                    <a:pt x="0" y="245"/>
                    <a:pt x="50" y="374"/>
                    <a:pt x="162" y="424"/>
                  </a:cubicBezTo>
                  <a:cubicBezTo>
                    <a:pt x="426" y="543"/>
                    <a:pt x="687" y="672"/>
                    <a:pt x="932" y="812"/>
                  </a:cubicBezTo>
                  <a:cubicBezTo>
                    <a:pt x="966" y="832"/>
                    <a:pt x="1006" y="840"/>
                    <a:pt x="1041" y="840"/>
                  </a:cubicBezTo>
                  <a:cubicBezTo>
                    <a:pt x="1116" y="840"/>
                    <a:pt x="1193" y="799"/>
                    <a:pt x="1234" y="728"/>
                  </a:cubicBezTo>
                  <a:cubicBezTo>
                    <a:pt x="1293" y="622"/>
                    <a:pt x="1257" y="487"/>
                    <a:pt x="1150" y="428"/>
                  </a:cubicBezTo>
                  <a:cubicBezTo>
                    <a:pt x="892" y="280"/>
                    <a:pt x="618" y="144"/>
                    <a:pt x="342" y="19"/>
                  </a:cubicBezTo>
                  <a:cubicBezTo>
                    <a:pt x="313" y="6"/>
                    <a:pt x="282"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2;p41">
              <a:extLst>
                <a:ext uri="{FF2B5EF4-FFF2-40B4-BE49-F238E27FC236}">
                  <a16:creationId xmlns:a16="http://schemas.microsoft.com/office/drawing/2014/main" id="{0206939B-4EC8-4166-961C-C4955607CDE2}"/>
                </a:ext>
              </a:extLst>
            </p:cNvPr>
            <p:cNvSpPr/>
            <p:nvPr/>
          </p:nvSpPr>
          <p:spPr>
            <a:xfrm rot="2521737">
              <a:off x="6888352" y="1109187"/>
              <a:ext cx="20075" cy="31875"/>
            </a:xfrm>
            <a:custGeom>
              <a:avLst/>
              <a:gdLst/>
              <a:ahLst/>
              <a:cxnLst/>
              <a:rect l="l" t="t" r="r" b="b"/>
              <a:pathLst>
                <a:path w="803" h="1275" extrusionOk="0">
                  <a:moveTo>
                    <a:pt x="553" y="1"/>
                  </a:moveTo>
                  <a:cubicBezTo>
                    <a:pt x="461" y="1"/>
                    <a:pt x="375" y="59"/>
                    <a:pt x="343" y="150"/>
                  </a:cubicBezTo>
                  <a:cubicBezTo>
                    <a:pt x="250" y="427"/>
                    <a:pt x="150" y="700"/>
                    <a:pt x="44" y="973"/>
                  </a:cubicBezTo>
                  <a:cubicBezTo>
                    <a:pt x="0" y="1086"/>
                    <a:pt x="57" y="1214"/>
                    <a:pt x="170" y="1258"/>
                  </a:cubicBezTo>
                  <a:cubicBezTo>
                    <a:pt x="197" y="1269"/>
                    <a:pt x="223" y="1275"/>
                    <a:pt x="250" y="1275"/>
                  </a:cubicBezTo>
                  <a:cubicBezTo>
                    <a:pt x="339" y="1275"/>
                    <a:pt x="421" y="1221"/>
                    <a:pt x="455" y="1133"/>
                  </a:cubicBezTo>
                  <a:cubicBezTo>
                    <a:pt x="563" y="854"/>
                    <a:pt x="667" y="574"/>
                    <a:pt x="762" y="292"/>
                  </a:cubicBezTo>
                  <a:cubicBezTo>
                    <a:pt x="803" y="179"/>
                    <a:pt x="740" y="52"/>
                    <a:pt x="624" y="13"/>
                  </a:cubicBezTo>
                  <a:cubicBezTo>
                    <a:pt x="601" y="4"/>
                    <a:pt x="577" y="1"/>
                    <a:pt x="5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3;p41">
              <a:extLst>
                <a:ext uri="{FF2B5EF4-FFF2-40B4-BE49-F238E27FC236}">
                  <a16:creationId xmlns:a16="http://schemas.microsoft.com/office/drawing/2014/main" id="{1ADB6E05-0F19-45DF-A543-5C9F914B32B9}"/>
                </a:ext>
              </a:extLst>
            </p:cNvPr>
            <p:cNvSpPr/>
            <p:nvPr/>
          </p:nvSpPr>
          <p:spPr>
            <a:xfrm rot="2521737">
              <a:off x="7139526" y="821841"/>
              <a:ext cx="26175" cy="28400"/>
            </a:xfrm>
            <a:custGeom>
              <a:avLst/>
              <a:gdLst/>
              <a:ahLst/>
              <a:cxnLst/>
              <a:rect l="l" t="t" r="r" b="b"/>
              <a:pathLst>
                <a:path w="1047" h="1136" extrusionOk="0">
                  <a:moveTo>
                    <a:pt x="247" y="0"/>
                  </a:moveTo>
                  <a:cubicBezTo>
                    <a:pt x="193" y="0"/>
                    <a:pt x="139" y="20"/>
                    <a:pt x="97" y="59"/>
                  </a:cubicBezTo>
                  <a:cubicBezTo>
                    <a:pt x="7" y="143"/>
                    <a:pt x="1" y="283"/>
                    <a:pt x="85" y="371"/>
                  </a:cubicBezTo>
                  <a:cubicBezTo>
                    <a:pt x="275" y="575"/>
                    <a:pt x="452" y="801"/>
                    <a:pt x="611" y="1039"/>
                  </a:cubicBezTo>
                  <a:cubicBezTo>
                    <a:pt x="653" y="1103"/>
                    <a:pt x="723" y="1135"/>
                    <a:pt x="794" y="1135"/>
                  </a:cubicBezTo>
                  <a:cubicBezTo>
                    <a:pt x="836" y="1135"/>
                    <a:pt x="879" y="1124"/>
                    <a:pt x="918" y="1099"/>
                  </a:cubicBezTo>
                  <a:cubicBezTo>
                    <a:pt x="1019" y="1031"/>
                    <a:pt x="1046" y="893"/>
                    <a:pt x="978" y="792"/>
                  </a:cubicBezTo>
                  <a:cubicBezTo>
                    <a:pt x="804" y="534"/>
                    <a:pt x="612" y="293"/>
                    <a:pt x="409" y="72"/>
                  </a:cubicBezTo>
                  <a:cubicBezTo>
                    <a:pt x="365" y="24"/>
                    <a:pt x="306"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4;p41">
              <a:extLst>
                <a:ext uri="{FF2B5EF4-FFF2-40B4-BE49-F238E27FC236}">
                  <a16:creationId xmlns:a16="http://schemas.microsoft.com/office/drawing/2014/main" id="{9F6D1A19-A99F-4DBE-9AFE-6418962E810B}"/>
                </a:ext>
              </a:extLst>
            </p:cNvPr>
            <p:cNvSpPr/>
            <p:nvPr/>
          </p:nvSpPr>
          <p:spPr>
            <a:xfrm rot="2521737">
              <a:off x="6131237" y="767340"/>
              <a:ext cx="32950" cy="19825"/>
            </a:xfrm>
            <a:custGeom>
              <a:avLst/>
              <a:gdLst/>
              <a:ahLst/>
              <a:cxnLst/>
              <a:rect l="l" t="t" r="r" b="b"/>
              <a:pathLst>
                <a:path w="1318" h="793" extrusionOk="0">
                  <a:moveTo>
                    <a:pt x="253" y="0"/>
                  </a:moveTo>
                  <a:cubicBezTo>
                    <a:pt x="168" y="0"/>
                    <a:pt x="87" y="49"/>
                    <a:pt x="50" y="131"/>
                  </a:cubicBezTo>
                  <a:cubicBezTo>
                    <a:pt x="0" y="243"/>
                    <a:pt x="51" y="374"/>
                    <a:pt x="164" y="423"/>
                  </a:cubicBezTo>
                  <a:cubicBezTo>
                    <a:pt x="434" y="544"/>
                    <a:pt x="708" y="662"/>
                    <a:pt x="983" y="775"/>
                  </a:cubicBezTo>
                  <a:cubicBezTo>
                    <a:pt x="1012" y="785"/>
                    <a:pt x="1040" y="792"/>
                    <a:pt x="1068" y="792"/>
                  </a:cubicBezTo>
                  <a:cubicBezTo>
                    <a:pt x="1155" y="792"/>
                    <a:pt x="1236" y="741"/>
                    <a:pt x="1271" y="656"/>
                  </a:cubicBezTo>
                  <a:cubicBezTo>
                    <a:pt x="1318" y="543"/>
                    <a:pt x="1264" y="413"/>
                    <a:pt x="1151" y="367"/>
                  </a:cubicBezTo>
                  <a:cubicBezTo>
                    <a:pt x="880" y="255"/>
                    <a:pt x="610" y="140"/>
                    <a:pt x="342" y="19"/>
                  </a:cubicBezTo>
                  <a:cubicBezTo>
                    <a:pt x="313"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5;p41">
              <a:extLst>
                <a:ext uri="{FF2B5EF4-FFF2-40B4-BE49-F238E27FC236}">
                  <a16:creationId xmlns:a16="http://schemas.microsoft.com/office/drawing/2014/main" id="{AA1F28E2-0830-4C2E-825A-D46A76550A40}"/>
                </a:ext>
              </a:extLst>
            </p:cNvPr>
            <p:cNvSpPr/>
            <p:nvPr/>
          </p:nvSpPr>
          <p:spPr>
            <a:xfrm rot="2521737">
              <a:off x="6861396" y="1188416"/>
              <a:ext cx="33500" cy="12475"/>
            </a:xfrm>
            <a:custGeom>
              <a:avLst/>
              <a:gdLst/>
              <a:ahLst/>
              <a:cxnLst/>
              <a:rect l="l" t="t" r="r" b="b"/>
              <a:pathLst>
                <a:path w="1340" h="499" extrusionOk="0">
                  <a:moveTo>
                    <a:pt x="229" y="1"/>
                  </a:moveTo>
                  <a:cubicBezTo>
                    <a:pt x="116" y="1"/>
                    <a:pt x="17" y="89"/>
                    <a:pt x="9" y="205"/>
                  </a:cubicBezTo>
                  <a:cubicBezTo>
                    <a:pt x="1" y="328"/>
                    <a:pt x="91" y="434"/>
                    <a:pt x="213" y="443"/>
                  </a:cubicBezTo>
                  <a:cubicBezTo>
                    <a:pt x="510" y="465"/>
                    <a:pt x="805" y="485"/>
                    <a:pt x="1103" y="498"/>
                  </a:cubicBezTo>
                  <a:lnTo>
                    <a:pt x="1114" y="498"/>
                  </a:lnTo>
                  <a:cubicBezTo>
                    <a:pt x="1230" y="498"/>
                    <a:pt x="1328" y="406"/>
                    <a:pt x="1335" y="287"/>
                  </a:cubicBezTo>
                  <a:cubicBezTo>
                    <a:pt x="1339" y="165"/>
                    <a:pt x="1244" y="61"/>
                    <a:pt x="1122" y="56"/>
                  </a:cubicBezTo>
                  <a:cubicBezTo>
                    <a:pt x="830" y="44"/>
                    <a:pt x="540" y="24"/>
                    <a:pt x="247" y="2"/>
                  </a:cubicBezTo>
                  <a:cubicBezTo>
                    <a:pt x="241" y="1"/>
                    <a:pt x="235" y="1"/>
                    <a:pt x="22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6;p41">
              <a:extLst>
                <a:ext uri="{FF2B5EF4-FFF2-40B4-BE49-F238E27FC236}">
                  <a16:creationId xmlns:a16="http://schemas.microsoft.com/office/drawing/2014/main" id="{7C7A2362-F981-49E8-92C8-8624DF26EB92}"/>
                </a:ext>
              </a:extLst>
            </p:cNvPr>
            <p:cNvSpPr/>
            <p:nvPr/>
          </p:nvSpPr>
          <p:spPr>
            <a:xfrm rot="2521737">
              <a:off x="7000129" y="1033539"/>
              <a:ext cx="14775" cy="33025"/>
            </a:xfrm>
            <a:custGeom>
              <a:avLst/>
              <a:gdLst/>
              <a:ahLst/>
              <a:cxnLst/>
              <a:rect l="l" t="t" r="r" b="b"/>
              <a:pathLst>
                <a:path w="591" h="1321" extrusionOk="0">
                  <a:moveTo>
                    <a:pt x="355" y="1"/>
                  </a:moveTo>
                  <a:cubicBezTo>
                    <a:pt x="243" y="1"/>
                    <a:pt x="150" y="86"/>
                    <a:pt x="137" y="197"/>
                  </a:cubicBezTo>
                  <a:cubicBezTo>
                    <a:pt x="101" y="488"/>
                    <a:pt x="62" y="778"/>
                    <a:pt x="18" y="1066"/>
                  </a:cubicBezTo>
                  <a:cubicBezTo>
                    <a:pt x="1" y="1187"/>
                    <a:pt x="83" y="1300"/>
                    <a:pt x="204" y="1319"/>
                  </a:cubicBezTo>
                  <a:cubicBezTo>
                    <a:pt x="215" y="1320"/>
                    <a:pt x="228" y="1320"/>
                    <a:pt x="238" y="1320"/>
                  </a:cubicBezTo>
                  <a:cubicBezTo>
                    <a:pt x="345" y="1320"/>
                    <a:pt x="440" y="1242"/>
                    <a:pt x="456" y="1133"/>
                  </a:cubicBezTo>
                  <a:cubicBezTo>
                    <a:pt x="500" y="838"/>
                    <a:pt x="541" y="544"/>
                    <a:pt x="576" y="249"/>
                  </a:cubicBezTo>
                  <a:cubicBezTo>
                    <a:pt x="591" y="129"/>
                    <a:pt x="506" y="17"/>
                    <a:pt x="384" y="3"/>
                  </a:cubicBezTo>
                  <a:cubicBezTo>
                    <a:pt x="374" y="1"/>
                    <a:pt x="365" y="1"/>
                    <a:pt x="3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7;p41">
              <a:extLst>
                <a:ext uri="{FF2B5EF4-FFF2-40B4-BE49-F238E27FC236}">
                  <a16:creationId xmlns:a16="http://schemas.microsoft.com/office/drawing/2014/main" id="{40F726EE-A1A7-4BD3-87DE-7E1C9394D368}"/>
                </a:ext>
              </a:extLst>
            </p:cNvPr>
            <p:cNvSpPr/>
            <p:nvPr/>
          </p:nvSpPr>
          <p:spPr>
            <a:xfrm rot="2521737">
              <a:off x="6815165" y="1132530"/>
              <a:ext cx="35850" cy="30575"/>
            </a:xfrm>
            <a:custGeom>
              <a:avLst/>
              <a:gdLst/>
              <a:ahLst/>
              <a:cxnLst/>
              <a:rect l="l" t="t" r="r" b="b"/>
              <a:pathLst>
                <a:path w="1434" h="1223" extrusionOk="0">
                  <a:moveTo>
                    <a:pt x="1181" y="0"/>
                  </a:moveTo>
                  <a:cubicBezTo>
                    <a:pt x="1101" y="0"/>
                    <a:pt x="1022" y="44"/>
                    <a:pt x="983" y="120"/>
                  </a:cubicBezTo>
                  <a:cubicBezTo>
                    <a:pt x="952" y="184"/>
                    <a:pt x="919" y="247"/>
                    <a:pt x="885" y="310"/>
                  </a:cubicBezTo>
                  <a:cubicBezTo>
                    <a:pt x="684" y="279"/>
                    <a:pt x="481" y="244"/>
                    <a:pt x="281" y="206"/>
                  </a:cubicBezTo>
                  <a:cubicBezTo>
                    <a:pt x="267" y="203"/>
                    <a:pt x="252" y="201"/>
                    <a:pt x="238" y="201"/>
                  </a:cubicBezTo>
                  <a:cubicBezTo>
                    <a:pt x="134" y="201"/>
                    <a:pt x="43" y="277"/>
                    <a:pt x="24" y="383"/>
                  </a:cubicBezTo>
                  <a:cubicBezTo>
                    <a:pt x="0" y="503"/>
                    <a:pt x="81" y="620"/>
                    <a:pt x="202" y="641"/>
                  </a:cubicBezTo>
                  <a:cubicBezTo>
                    <a:pt x="355" y="669"/>
                    <a:pt x="509" y="695"/>
                    <a:pt x="665" y="722"/>
                  </a:cubicBezTo>
                  <a:lnTo>
                    <a:pt x="623" y="797"/>
                  </a:lnTo>
                  <a:lnTo>
                    <a:pt x="570" y="890"/>
                  </a:lnTo>
                  <a:cubicBezTo>
                    <a:pt x="509" y="997"/>
                    <a:pt x="545" y="1132"/>
                    <a:pt x="651" y="1191"/>
                  </a:cubicBezTo>
                  <a:cubicBezTo>
                    <a:pt x="687" y="1211"/>
                    <a:pt x="725" y="1222"/>
                    <a:pt x="762" y="1222"/>
                  </a:cubicBezTo>
                  <a:cubicBezTo>
                    <a:pt x="838" y="1222"/>
                    <a:pt x="912" y="1183"/>
                    <a:pt x="953" y="1110"/>
                  </a:cubicBezTo>
                  <a:lnTo>
                    <a:pt x="1008" y="1012"/>
                  </a:lnTo>
                  <a:cubicBezTo>
                    <a:pt x="1051" y="939"/>
                    <a:pt x="1091" y="864"/>
                    <a:pt x="1132" y="790"/>
                  </a:cubicBezTo>
                  <a:cubicBezTo>
                    <a:pt x="1231" y="780"/>
                    <a:pt x="1316" y="705"/>
                    <a:pt x="1332" y="601"/>
                  </a:cubicBezTo>
                  <a:cubicBezTo>
                    <a:pt x="1339" y="552"/>
                    <a:pt x="1330" y="502"/>
                    <a:pt x="1306" y="461"/>
                  </a:cubicBezTo>
                  <a:cubicBezTo>
                    <a:pt x="1330" y="415"/>
                    <a:pt x="1353" y="367"/>
                    <a:pt x="1377" y="322"/>
                  </a:cubicBezTo>
                  <a:cubicBezTo>
                    <a:pt x="1434" y="211"/>
                    <a:pt x="1389" y="78"/>
                    <a:pt x="1281" y="24"/>
                  </a:cubicBezTo>
                  <a:cubicBezTo>
                    <a:pt x="1249" y="8"/>
                    <a:pt x="1215" y="0"/>
                    <a:pt x="118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8;p41">
              <a:extLst>
                <a:ext uri="{FF2B5EF4-FFF2-40B4-BE49-F238E27FC236}">
                  <a16:creationId xmlns:a16="http://schemas.microsoft.com/office/drawing/2014/main" id="{BD982B07-D0AA-495F-AB91-80469C56DA58}"/>
                </a:ext>
              </a:extLst>
            </p:cNvPr>
            <p:cNvSpPr/>
            <p:nvPr/>
          </p:nvSpPr>
          <p:spPr>
            <a:xfrm rot="2521737">
              <a:off x="6760940" y="1155012"/>
              <a:ext cx="25900" cy="28700"/>
            </a:xfrm>
            <a:custGeom>
              <a:avLst/>
              <a:gdLst/>
              <a:ahLst/>
              <a:cxnLst/>
              <a:rect l="l" t="t" r="r" b="b"/>
              <a:pathLst>
                <a:path w="1036" h="1148" extrusionOk="0">
                  <a:moveTo>
                    <a:pt x="787" y="1"/>
                  </a:moveTo>
                  <a:cubicBezTo>
                    <a:pt x="717" y="1"/>
                    <a:pt x="649" y="33"/>
                    <a:pt x="606" y="94"/>
                  </a:cubicBezTo>
                  <a:cubicBezTo>
                    <a:pt x="436" y="329"/>
                    <a:pt x="259" y="562"/>
                    <a:pt x="77" y="789"/>
                  </a:cubicBezTo>
                  <a:cubicBezTo>
                    <a:pt x="0" y="884"/>
                    <a:pt x="15" y="1023"/>
                    <a:pt x="110" y="1098"/>
                  </a:cubicBezTo>
                  <a:cubicBezTo>
                    <a:pt x="151" y="1132"/>
                    <a:pt x="200" y="1147"/>
                    <a:pt x="249" y="1147"/>
                  </a:cubicBezTo>
                  <a:cubicBezTo>
                    <a:pt x="314" y="1147"/>
                    <a:pt x="378" y="1119"/>
                    <a:pt x="420" y="1065"/>
                  </a:cubicBezTo>
                  <a:cubicBezTo>
                    <a:pt x="609" y="833"/>
                    <a:pt x="789" y="594"/>
                    <a:pt x="965" y="352"/>
                  </a:cubicBezTo>
                  <a:cubicBezTo>
                    <a:pt x="1036" y="253"/>
                    <a:pt x="1014" y="114"/>
                    <a:pt x="915" y="43"/>
                  </a:cubicBezTo>
                  <a:cubicBezTo>
                    <a:pt x="876" y="14"/>
                    <a:pt x="831" y="1"/>
                    <a:pt x="78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9;p41">
              <a:extLst>
                <a:ext uri="{FF2B5EF4-FFF2-40B4-BE49-F238E27FC236}">
                  <a16:creationId xmlns:a16="http://schemas.microsoft.com/office/drawing/2014/main" id="{D13F6B11-524D-4CC4-B007-7422A7A11FB7}"/>
                </a:ext>
              </a:extLst>
            </p:cNvPr>
            <p:cNvSpPr/>
            <p:nvPr/>
          </p:nvSpPr>
          <p:spPr>
            <a:xfrm rot="2521737">
              <a:off x="6161050" y="827257"/>
              <a:ext cx="33400" cy="18250"/>
            </a:xfrm>
            <a:custGeom>
              <a:avLst/>
              <a:gdLst/>
              <a:ahLst/>
              <a:cxnLst/>
              <a:rect l="l" t="t" r="r" b="b"/>
              <a:pathLst>
                <a:path w="1336" h="730" extrusionOk="0">
                  <a:moveTo>
                    <a:pt x="249" y="0"/>
                  </a:moveTo>
                  <a:cubicBezTo>
                    <a:pt x="158" y="0"/>
                    <a:pt x="74" y="58"/>
                    <a:pt x="42" y="148"/>
                  </a:cubicBezTo>
                  <a:cubicBezTo>
                    <a:pt x="1" y="263"/>
                    <a:pt x="62" y="390"/>
                    <a:pt x="177" y="431"/>
                  </a:cubicBezTo>
                  <a:cubicBezTo>
                    <a:pt x="456" y="530"/>
                    <a:pt x="737" y="628"/>
                    <a:pt x="1019" y="720"/>
                  </a:cubicBezTo>
                  <a:cubicBezTo>
                    <a:pt x="1042" y="727"/>
                    <a:pt x="1065" y="730"/>
                    <a:pt x="1087" y="730"/>
                  </a:cubicBezTo>
                  <a:cubicBezTo>
                    <a:pt x="1182" y="730"/>
                    <a:pt x="1267" y="672"/>
                    <a:pt x="1298" y="578"/>
                  </a:cubicBezTo>
                  <a:cubicBezTo>
                    <a:pt x="1335" y="462"/>
                    <a:pt x="1272" y="338"/>
                    <a:pt x="1155" y="299"/>
                  </a:cubicBezTo>
                  <a:cubicBezTo>
                    <a:pt x="877" y="209"/>
                    <a:pt x="601" y="113"/>
                    <a:pt x="324" y="14"/>
                  </a:cubicBezTo>
                  <a:cubicBezTo>
                    <a:pt x="299" y="5"/>
                    <a:pt x="274"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40;p41">
              <a:extLst>
                <a:ext uri="{FF2B5EF4-FFF2-40B4-BE49-F238E27FC236}">
                  <a16:creationId xmlns:a16="http://schemas.microsoft.com/office/drawing/2014/main" id="{4FAD53C3-5764-4D2D-9F94-FA8DFACBC310}"/>
                </a:ext>
              </a:extLst>
            </p:cNvPr>
            <p:cNvSpPr/>
            <p:nvPr/>
          </p:nvSpPr>
          <p:spPr>
            <a:xfrm rot="2521737">
              <a:off x="7795288" y="1339296"/>
              <a:ext cx="23425" cy="30425"/>
            </a:xfrm>
            <a:custGeom>
              <a:avLst/>
              <a:gdLst/>
              <a:ahLst/>
              <a:cxnLst/>
              <a:rect l="l" t="t" r="r" b="b"/>
              <a:pathLst>
                <a:path w="937" h="1217" extrusionOk="0">
                  <a:moveTo>
                    <a:pt x="683" y="1"/>
                  </a:moveTo>
                  <a:cubicBezTo>
                    <a:pt x="604" y="1"/>
                    <a:pt x="527" y="43"/>
                    <a:pt x="488" y="116"/>
                  </a:cubicBezTo>
                  <a:cubicBezTo>
                    <a:pt x="348" y="374"/>
                    <a:pt x="206" y="632"/>
                    <a:pt x="61" y="888"/>
                  </a:cubicBezTo>
                  <a:cubicBezTo>
                    <a:pt x="0" y="994"/>
                    <a:pt x="38" y="1129"/>
                    <a:pt x="145" y="1188"/>
                  </a:cubicBezTo>
                  <a:cubicBezTo>
                    <a:pt x="177" y="1208"/>
                    <a:pt x="216" y="1217"/>
                    <a:pt x="253" y="1217"/>
                  </a:cubicBezTo>
                  <a:cubicBezTo>
                    <a:pt x="329" y="1217"/>
                    <a:pt x="404" y="1175"/>
                    <a:pt x="445" y="1105"/>
                  </a:cubicBezTo>
                  <a:cubicBezTo>
                    <a:pt x="591" y="846"/>
                    <a:pt x="735" y="587"/>
                    <a:pt x="875" y="327"/>
                  </a:cubicBezTo>
                  <a:cubicBezTo>
                    <a:pt x="936" y="218"/>
                    <a:pt x="896" y="86"/>
                    <a:pt x="787" y="27"/>
                  </a:cubicBezTo>
                  <a:cubicBezTo>
                    <a:pt x="754" y="9"/>
                    <a:pt x="718" y="1"/>
                    <a:pt x="68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41;p41">
              <a:extLst>
                <a:ext uri="{FF2B5EF4-FFF2-40B4-BE49-F238E27FC236}">
                  <a16:creationId xmlns:a16="http://schemas.microsoft.com/office/drawing/2014/main" id="{A90F7493-1981-47A4-AD95-FA9FDA0776B4}"/>
                </a:ext>
              </a:extLst>
            </p:cNvPr>
            <p:cNvSpPr/>
            <p:nvPr/>
          </p:nvSpPr>
          <p:spPr>
            <a:xfrm rot="2521737">
              <a:off x="6723245" y="960438"/>
              <a:ext cx="31850" cy="22000"/>
            </a:xfrm>
            <a:custGeom>
              <a:avLst/>
              <a:gdLst/>
              <a:ahLst/>
              <a:cxnLst/>
              <a:rect l="l" t="t" r="r" b="b"/>
              <a:pathLst>
                <a:path w="1274" h="880" extrusionOk="0">
                  <a:moveTo>
                    <a:pt x="253" y="1"/>
                  </a:moveTo>
                  <a:cubicBezTo>
                    <a:pt x="178" y="1"/>
                    <a:pt x="104" y="39"/>
                    <a:pt x="63" y="108"/>
                  </a:cubicBezTo>
                  <a:cubicBezTo>
                    <a:pt x="0" y="213"/>
                    <a:pt x="35" y="349"/>
                    <a:pt x="139" y="411"/>
                  </a:cubicBezTo>
                  <a:cubicBezTo>
                    <a:pt x="396" y="563"/>
                    <a:pt x="654" y="712"/>
                    <a:pt x="917" y="852"/>
                  </a:cubicBezTo>
                  <a:cubicBezTo>
                    <a:pt x="948" y="871"/>
                    <a:pt x="985" y="879"/>
                    <a:pt x="1020" y="879"/>
                  </a:cubicBezTo>
                  <a:cubicBezTo>
                    <a:pt x="1098" y="879"/>
                    <a:pt x="1175" y="837"/>
                    <a:pt x="1214" y="764"/>
                  </a:cubicBezTo>
                  <a:cubicBezTo>
                    <a:pt x="1274" y="656"/>
                    <a:pt x="1233" y="523"/>
                    <a:pt x="1126" y="465"/>
                  </a:cubicBezTo>
                  <a:cubicBezTo>
                    <a:pt x="870" y="326"/>
                    <a:pt x="616" y="183"/>
                    <a:pt x="366" y="31"/>
                  </a:cubicBezTo>
                  <a:cubicBezTo>
                    <a:pt x="331" y="11"/>
                    <a:pt x="292"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2;p41">
              <a:extLst>
                <a:ext uri="{FF2B5EF4-FFF2-40B4-BE49-F238E27FC236}">
                  <a16:creationId xmlns:a16="http://schemas.microsoft.com/office/drawing/2014/main" id="{B097F4FF-0C93-4491-A372-177C8DF18660}"/>
                </a:ext>
              </a:extLst>
            </p:cNvPr>
            <p:cNvSpPr/>
            <p:nvPr/>
          </p:nvSpPr>
          <p:spPr>
            <a:xfrm rot="2521737">
              <a:off x="6560402" y="1152342"/>
              <a:ext cx="32050" cy="21650"/>
            </a:xfrm>
            <a:custGeom>
              <a:avLst/>
              <a:gdLst/>
              <a:ahLst/>
              <a:cxnLst/>
              <a:rect l="l" t="t" r="r" b="b"/>
              <a:pathLst>
                <a:path w="1282" h="866" extrusionOk="0">
                  <a:moveTo>
                    <a:pt x="1028" y="1"/>
                  </a:moveTo>
                  <a:cubicBezTo>
                    <a:pt x="991" y="1"/>
                    <a:pt x="953" y="10"/>
                    <a:pt x="919" y="29"/>
                  </a:cubicBezTo>
                  <a:cubicBezTo>
                    <a:pt x="667" y="175"/>
                    <a:pt x="412" y="316"/>
                    <a:pt x="151" y="450"/>
                  </a:cubicBezTo>
                  <a:cubicBezTo>
                    <a:pt x="43" y="507"/>
                    <a:pt x="0" y="639"/>
                    <a:pt x="57" y="748"/>
                  </a:cubicBezTo>
                  <a:cubicBezTo>
                    <a:pt x="95" y="823"/>
                    <a:pt x="173" y="866"/>
                    <a:pt x="253" y="866"/>
                  </a:cubicBezTo>
                  <a:cubicBezTo>
                    <a:pt x="287" y="866"/>
                    <a:pt x="322" y="857"/>
                    <a:pt x="355" y="842"/>
                  </a:cubicBezTo>
                  <a:cubicBezTo>
                    <a:pt x="619" y="703"/>
                    <a:pt x="881" y="561"/>
                    <a:pt x="1139" y="412"/>
                  </a:cubicBezTo>
                  <a:cubicBezTo>
                    <a:pt x="1246" y="352"/>
                    <a:pt x="1281" y="216"/>
                    <a:pt x="1221" y="111"/>
                  </a:cubicBezTo>
                  <a:cubicBezTo>
                    <a:pt x="1180" y="40"/>
                    <a:pt x="1105" y="1"/>
                    <a:pt x="102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3;p41">
              <a:extLst>
                <a:ext uri="{FF2B5EF4-FFF2-40B4-BE49-F238E27FC236}">
                  <a16:creationId xmlns:a16="http://schemas.microsoft.com/office/drawing/2014/main" id="{0B154D6A-A438-412D-968A-0968E440547C}"/>
                </a:ext>
              </a:extLst>
            </p:cNvPr>
            <p:cNvSpPr/>
            <p:nvPr/>
          </p:nvSpPr>
          <p:spPr>
            <a:xfrm rot="2521737">
              <a:off x="7731553" y="1359603"/>
              <a:ext cx="24350" cy="29800"/>
            </a:xfrm>
            <a:custGeom>
              <a:avLst/>
              <a:gdLst/>
              <a:ahLst/>
              <a:cxnLst/>
              <a:rect l="l" t="t" r="r" b="b"/>
              <a:pathLst>
                <a:path w="974" h="1192" extrusionOk="0">
                  <a:moveTo>
                    <a:pt x="722" y="0"/>
                  </a:moveTo>
                  <a:cubicBezTo>
                    <a:pt x="648" y="0"/>
                    <a:pt x="575" y="37"/>
                    <a:pt x="532" y="105"/>
                  </a:cubicBezTo>
                  <a:cubicBezTo>
                    <a:pt x="380" y="355"/>
                    <a:pt x="224" y="604"/>
                    <a:pt x="66" y="851"/>
                  </a:cubicBezTo>
                  <a:cubicBezTo>
                    <a:pt x="0" y="955"/>
                    <a:pt x="30" y="1091"/>
                    <a:pt x="134" y="1156"/>
                  </a:cubicBezTo>
                  <a:cubicBezTo>
                    <a:pt x="171" y="1179"/>
                    <a:pt x="212" y="1192"/>
                    <a:pt x="253" y="1192"/>
                  </a:cubicBezTo>
                  <a:cubicBezTo>
                    <a:pt x="325" y="1192"/>
                    <a:pt x="396" y="1156"/>
                    <a:pt x="439" y="1089"/>
                  </a:cubicBezTo>
                  <a:cubicBezTo>
                    <a:pt x="597" y="838"/>
                    <a:pt x="753" y="587"/>
                    <a:pt x="909" y="335"/>
                  </a:cubicBezTo>
                  <a:cubicBezTo>
                    <a:pt x="973" y="233"/>
                    <a:pt x="941" y="97"/>
                    <a:pt x="837" y="33"/>
                  </a:cubicBezTo>
                  <a:cubicBezTo>
                    <a:pt x="801" y="11"/>
                    <a:pt x="761" y="0"/>
                    <a:pt x="72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4;p41">
              <a:extLst>
                <a:ext uri="{FF2B5EF4-FFF2-40B4-BE49-F238E27FC236}">
                  <a16:creationId xmlns:a16="http://schemas.microsoft.com/office/drawing/2014/main" id="{F2F3CCF6-FF58-42CF-B1A3-9490DCE8D67B}"/>
                </a:ext>
              </a:extLst>
            </p:cNvPr>
            <p:cNvSpPr/>
            <p:nvPr/>
          </p:nvSpPr>
          <p:spPr>
            <a:xfrm rot="2521737">
              <a:off x="6496411" y="1134190"/>
              <a:ext cx="33100" cy="19175"/>
            </a:xfrm>
            <a:custGeom>
              <a:avLst/>
              <a:gdLst/>
              <a:ahLst/>
              <a:cxnLst/>
              <a:rect l="l" t="t" r="r" b="b"/>
              <a:pathLst>
                <a:path w="1324" h="767" extrusionOk="0">
                  <a:moveTo>
                    <a:pt x="1075" y="0"/>
                  </a:moveTo>
                  <a:cubicBezTo>
                    <a:pt x="1047" y="0"/>
                    <a:pt x="1018" y="6"/>
                    <a:pt x="990" y="18"/>
                  </a:cubicBezTo>
                  <a:cubicBezTo>
                    <a:pt x="720" y="131"/>
                    <a:pt x="450" y="237"/>
                    <a:pt x="175" y="338"/>
                  </a:cubicBezTo>
                  <a:cubicBezTo>
                    <a:pt x="60" y="381"/>
                    <a:pt x="0" y="508"/>
                    <a:pt x="44" y="622"/>
                  </a:cubicBezTo>
                  <a:cubicBezTo>
                    <a:pt x="77" y="711"/>
                    <a:pt x="160" y="766"/>
                    <a:pt x="251" y="766"/>
                  </a:cubicBezTo>
                  <a:cubicBezTo>
                    <a:pt x="275" y="766"/>
                    <a:pt x="302" y="762"/>
                    <a:pt x="328" y="752"/>
                  </a:cubicBezTo>
                  <a:cubicBezTo>
                    <a:pt x="607" y="649"/>
                    <a:pt x="884" y="539"/>
                    <a:pt x="1159" y="423"/>
                  </a:cubicBezTo>
                  <a:cubicBezTo>
                    <a:pt x="1271" y="376"/>
                    <a:pt x="1323" y="246"/>
                    <a:pt x="1276" y="135"/>
                  </a:cubicBezTo>
                  <a:cubicBezTo>
                    <a:pt x="1243" y="52"/>
                    <a:pt x="1162" y="0"/>
                    <a:pt x="107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5;p41">
              <a:extLst>
                <a:ext uri="{FF2B5EF4-FFF2-40B4-BE49-F238E27FC236}">
                  <a16:creationId xmlns:a16="http://schemas.microsoft.com/office/drawing/2014/main" id="{14405AFA-AA64-4CEC-8867-3D8F50083E24}"/>
                </a:ext>
              </a:extLst>
            </p:cNvPr>
            <p:cNvSpPr/>
            <p:nvPr/>
          </p:nvSpPr>
          <p:spPr>
            <a:xfrm rot="2521737">
              <a:off x="6707259" y="895095"/>
              <a:ext cx="30150" cy="24400"/>
            </a:xfrm>
            <a:custGeom>
              <a:avLst/>
              <a:gdLst/>
              <a:ahLst/>
              <a:cxnLst/>
              <a:rect l="l" t="t" r="r" b="b"/>
              <a:pathLst>
                <a:path w="1206" h="976" extrusionOk="0">
                  <a:moveTo>
                    <a:pt x="252" y="0"/>
                  </a:moveTo>
                  <a:cubicBezTo>
                    <a:pt x="187" y="0"/>
                    <a:pt x="122" y="30"/>
                    <a:pt x="77" y="85"/>
                  </a:cubicBezTo>
                  <a:cubicBezTo>
                    <a:pt x="1" y="181"/>
                    <a:pt x="19" y="320"/>
                    <a:pt x="114" y="395"/>
                  </a:cubicBezTo>
                  <a:cubicBezTo>
                    <a:pt x="347" y="580"/>
                    <a:pt x="585" y="758"/>
                    <a:pt x="827" y="933"/>
                  </a:cubicBezTo>
                  <a:cubicBezTo>
                    <a:pt x="866" y="961"/>
                    <a:pt x="912" y="975"/>
                    <a:pt x="956" y="975"/>
                  </a:cubicBezTo>
                  <a:cubicBezTo>
                    <a:pt x="1026" y="975"/>
                    <a:pt x="1093" y="943"/>
                    <a:pt x="1135" y="883"/>
                  </a:cubicBezTo>
                  <a:cubicBezTo>
                    <a:pt x="1206" y="784"/>
                    <a:pt x="1185" y="645"/>
                    <a:pt x="1085" y="574"/>
                  </a:cubicBezTo>
                  <a:cubicBezTo>
                    <a:pt x="850" y="404"/>
                    <a:pt x="616" y="228"/>
                    <a:pt x="388" y="48"/>
                  </a:cubicBezTo>
                  <a:cubicBezTo>
                    <a:pt x="347" y="16"/>
                    <a:pt x="29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6;p41">
              <a:extLst>
                <a:ext uri="{FF2B5EF4-FFF2-40B4-BE49-F238E27FC236}">
                  <a16:creationId xmlns:a16="http://schemas.microsoft.com/office/drawing/2014/main" id="{C9CEE0CF-959E-47AA-A0E3-C48A315E2BFA}"/>
                </a:ext>
              </a:extLst>
            </p:cNvPr>
            <p:cNvSpPr/>
            <p:nvPr/>
          </p:nvSpPr>
          <p:spPr>
            <a:xfrm rot="2521737">
              <a:off x="6989428" y="623530"/>
              <a:ext cx="33650" cy="16975"/>
            </a:xfrm>
            <a:custGeom>
              <a:avLst/>
              <a:gdLst/>
              <a:ahLst/>
              <a:cxnLst/>
              <a:rect l="l" t="t" r="r" b="b"/>
              <a:pathLst>
                <a:path w="1346" h="679" extrusionOk="0">
                  <a:moveTo>
                    <a:pt x="1103" y="1"/>
                  </a:moveTo>
                  <a:cubicBezTo>
                    <a:pt x="1085" y="1"/>
                    <a:pt x="1067" y="3"/>
                    <a:pt x="1049" y="8"/>
                  </a:cubicBezTo>
                  <a:cubicBezTo>
                    <a:pt x="758" y="79"/>
                    <a:pt x="470" y="158"/>
                    <a:pt x="184" y="246"/>
                  </a:cubicBezTo>
                  <a:cubicBezTo>
                    <a:pt x="66" y="281"/>
                    <a:pt x="1" y="405"/>
                    <a:pt x="36" y="522"/>
                  </a:cubicBezTo>
                  <a:cubicBezTo>
                    <a:pt x="65" y="617"/>
                    <a:pt x="154" y="678"/>
                    <a:pt x="247" y="678"/>
                  </a:cubicBezTo>
                  <a:cubicBezTo>
                    <a:pt x="269" y="678"/>
                    <a:pt x="290" y="674"/>
                    <a:pt x="311" y="670"/>
                  </a:cubicBezTo>
                  <a:cubicBezTo>
                    <a:pt x="589" y="583"/>
                    <a:pt x="870" y="507"/>
                    <a:pt x="1151" y="437"/>
                  </a:cubicBezTo>
                  <a:cubicBezTo>
                    <a:pt x="1273" y="408"/>
                    <a:pt x="1345" y="288"/>
                    <a:pt x="1317" y="169"/>
                  </a:cubicBezTo>
                  <a:cubicBezTo>
                    <a:pt x="1293" y="68"/>
                    <a:pt x="1202" y="1"/>
                    <a:pt x="110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7;p41">
              <a:extLst>
                <a:ext uri="{FF2B5EF4-FFF2-40B4-BE49-F238E27FC236}">
                  <a16:creationId xmlns:a16="http://schemas.microsoft.com/office/drawing/2014/main" id="{AE755B2F-4497-475D-9BC7-2B1D13A5CA8A}"/>
                </a:ext>
              </a:extLst>
            </p:cNvPr>
            <p:cNvSpPr/>
            <p:nvPr/>
          </p:nvSpPr>
          <p:spPr>
            <a:xfrm rot="2521737">
              <a:off x="7666848" y="1376450"/>
              <a:ext cx="25300" cy="29150"/>
            </a:xfrm>
            <a:custGeom>
              <a:avLst/>
              <a:gdLst/>
              <a:ahLst/>
              <a:cxnLst/>
              <a:rect l="l" t="t" r="r" b="b"/>
              <a:pathLst>
                <a:path w="1012" h="1166" extrusionOk="0">
                  <a:moveTo>
                    <a:pt x="761" y="1"/>
                  </a:moveTo>
                  <a:cubicBezTo>
                    <a:pt x="690" y="1"/>
                    <a:pt x="621" y="34"/>
                    <a:pt x="578" y="96"/>
                  </a:cubicBezTo>
                  <a:cubicBezTo>
                    <a:pt x="412" y="337"/>
                    <a:pt x="242" y="579"/>
                    <a:pt x="71" y="817"/>
                  </a:cubicBezTo>
                  <a:cubicBezTo>
                    <a:pt x="1" y="916"/>
                    <a:pt x="23" y="1054"/>
                    <a:pt x="123" y="1125"/>
                  </a:cubicBezTo>
                  <a:cubicBezTo>
                    <a:pt x="161" y="1153"/>
                    <a:pt x="206" y="1166"/>
                    <a:pt x="252" y="1166"/>
                  </a:cubicBezTo>
                  <a:cubicBezTo>
                    <a:pt x="321" y="1166"/>
                    <a:pt x="388" y="1134"/>
                    <a:pt x="430" y="1073"/>
                  </a:cubicBezTo>
                  <a:cubicBezTo>
                    <a:pt x="605" y="832"/>
                    <a:pt x="775" y="591"/>
                    <a:pt x="944" y="346"/>
                  </a:cubicBezTo>
                  <a:cubicBezTo>
                    <a:pt x="1012" y="245"/>
                    <a:pt x="988" y="109"/>
                    <a:pt x="887" y="38"/>
                  </a:cubicBezTo>
                  <a:cubicBezTo>
                    <a:pt x="848" y="13"/>
                    <a:pt x="805" y="1"/>
                    <a:pt x="76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48;p41">
              <a:extLst>
                <a:ext uri="{FF2B5EF4-FFF2-40B4-BE49-F238E27FC236}">
                  <a16:creationId xmlns:a16="http://schemas.microsoft.com/office/drawing/2014/main" id="{FE709D1A-81FF-4C5A-9CE1-D81E0EEA1BB9}"/>
                </a:ext>
              </a:extLst>
            </p:cNvPr>
            <p:cNvSpPr/>
            <p:nvPr/>
          </p:nvSpPr>
          <p:spPr>
            <a:xfrm rot="2521737">
              <a:off x="7045770" y="660348"/>
              <a:ext cx="33550" cy="12975"/>
            </a:xfrm>
            <a:custGeom>
              <a:avLst/>
              <a:gdLst/>
              <a:ahLst/>
              <a:cxnLst/>
              <a:rect l="l" t="t" r="r" b="b"/>
              <a:pathLst>
                <a:path w="1342" h="519" extrusionOk="0">
                  <a:moveTo>
                    <a:pt x="1118" y="0"/>
                  </a:moveTo>
                  <a:cubicBezTo>
                    <a:pt x="1113" y="0"/>
                    <a:pt x="1108" y="0"/>
                    <a:pt x="1103" y="1"/>
                  </a:cubicBezTo>
                  <a:cubicBezTo>
                    <a:pt x="810" y="15"/>
                    <a:pt x="506" y="39"/>
                    <a:pt x="207" y="77"/>
                  </a:cubicBezTo>
                  <a:cubicBezTo>
                    <a:pt x="87" y="92"/>
                    <a:pt x="0" y="201"/>
                    <a:pt x="14" y="323"/>
                  </a:cubicBezTo>
                  <a:cubicBezTo>
                    <a:pt x="29" y="435"/>
                    <a:pt x="122" y="518"/>
                    <a:pt x="234" y="518"/>
                  </a:cubicBezTo>
                  <a:cubicBezTo>
                    <a:pt x="243" y="518"/>
                    <a:pt x="251" y="518"/>
                    <a:pt x="260" y="517"/>
                  </a:cubicBezTo>
                  <a:cubicBezTo>
                    <a:pt x="550" y="483"/>
                    <a:pt x="841" y="457"/>
                    <a:pt x="1128" y="443"/>
                  </a:cubicBezTo>
                  <a:cubicBezTo>
                    <a:pt x="1248" y="436"/>
                    <a:pt x="1342" y="334"/>
                    <a:pt x="1336" y="212"/>
                  </a:cubicBezTo>
                  <a:cubicBezTo>
                    <a:pt x="1331" y="94"/>
                    <a:pt x="1230" y="0"/>
                    <a:pt x="111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49;p41">
              <a:extLst>
                <a:ext uri="{FF2B5EF4-FFF2-40B4-BE49-F238E27FC236}">
                  <a16:creationId xmlns:a16="http://schemas.microsoft.com/office/drawing/2014/main" id="{7CD769A3-DB1D-44DC-933A-F6153F87B7B5}"/>
                </a:ext>
              </a:extLst>
            </p:cNvPr>
            <p:cNvSpPr/>
            <p:nvPr/>
          </p:nvSpPr>
          <p:spPr>
            <a:xfrm rot="2521737">
              <a:off x="7203409" y="1379578"/>
              <a:ext cx="32375" cy="21200"/>
            </a:xfrm>
            <a:custGeom>
              <a:avLst/>
              <a:gdLst/>
              <a:ahLst/>
              <a:cxnLst/>
              <a:rect l="l" t="t" r="r" b="b"/>
              <a:pathLst>
                <a:path w="1295" h="848" extrusionOk="0">
                  <a:moveTo>
                    <a:pt x="1039" y="1"/>
                  </a:moveTo>
                  <a:cubicBezTo>
                    <a:pt x="1004" y="1"/>
                    <a:pt x="969" y="9"/>
                    <a:pt x="936" y="26"/>
                  </a:cubicBezTo>
                  <a:cubicBezTo>
                    <a:pt x="678" y="164"/>
                    <a:pt x="417" y="297"/>
                    <a:pt x="155" y="429"/>
                  </a:cubicBezTo>
                  <a:cubicBezTo>
                    <a:pt x="46" y="484"/>
                    <a:pt x="0" y="616"/>
                    <a:pt x="56" y="726"/>
                  </a:cubicBezTo>
                  <a:cubicBezTo>
                    <a:pt x="94" y="804"/>
                    <a:pt x="173" y="848"/>
                    <a:pt x="254" y="848"/>
                  </a:cubicBezTo>
                  <a:cubicBezTo>
                    <a:pt x="288" y="848"/>
                    <a:pt x="321" y="840"/>
                    <a:pt x="353" y="825"/>
                  </a:cubicBezTo>
                  <a:cubicBezTo>
                    <a:pt x="618" y="692"/>
                    <a:pt x="884" y="557"/>
                    <a:pt x="1146" y="416"/>
                  </a:cubicBezTo>
                  <a:cubicBezTo>
                    <a:pt x="1254" y="360"/>
                    <a:pt x="1295" y="225"/>
                    <a:pt x="1238" y="117"/>
                  </a:cubicBezTo>
                  <a:cubicBezTo>
                    <a:pt x="1196" y="43"/>
                    <a:pt x="1118" y="1"/>
                    <a:pt x="10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50;p41">
              <a:extLst>
                <a:ext uri="{FF2B5EF4-FFF2-40B4-BE49-F238E27FC236}">
                  <a16:creationId xmlns:a16="http://schemas.microsoft.com/office/drawing/2014/main" id="{E79E5CA1-2069-4D75-8CED-17FAA7C8690E}"/>
                </a:ext>
              </a:extLst>
            </p:cNvPr>
            <p:cNvSpPr/>
            <p:nvPr/>
          </p:nvSpPr>
          <p:spPr>
            <a:xfrm rot="2521737">
              <a:off x="7077985" y="1336637"/>
              <a:ext cx="33575" cy="17675"/>
            </a:xfrm>
            <a:custGeom>
              <a:avLst/>
              <a:gdLst/>
              <a:ahLst/>
              <a:cxnLst/>
              <a:rect l="l" t="t" r="r" b="b"/>
              <a:pathLst>
                <a:path w="1343" h="707" extrusionOk="0">
                  <a:moveTo>
                    <a:pt x="1093" y="1"/>
                  </a:moveTo>
                  <a:cubicBezTo>
                    <a:pt x="1070" y="1"/>
                    <a:pt x="1046" y="4"/>
                    <a:pt x="1023" y="12"/>
                  </a:cubicBezTo>
                  <a:cubicBezTo>
                    <a:pt x="745" y="104"/>
                    <a:pt x="466" y="192"/>
                    <a:pt x="185" y="274"/>
                  </a:cubicBezTo>
                  <a:cubicBezTo>
                    <a:pt x="69" y="310"/>
                    <a:pt x="1" y="433"/>
                    <a:pt x="36" y="549"/>
                  </a:cubicBezTo>
                  <a:cubicBezTo>
                    <a:pt x="65" y="646"/>
                    <a:pt x="154" y="707"/>
                    <a:pt x="249" y="707"/>
                  </a:cubicBezTo>
                  <a:cubicBezTo>
                    <a:pt x="270" y="707"/>
                    <a:pt x="292" y="704"/>
                    <a:pt x="313" y="698"/>
                  </a:cubicBezTo>
                  <a:cubicBezTo>
                    <a:pt x="598" y="613"/>
                    <a:pt x="880" y="525"/>
                    <a:pt x="1164" y="430"/>
                  </a:cubicBezTo>
                  <a:cubicBezTo>
                    <a:pt x="1281" y="392"/>
                    <a:pt x="1342" y="267"/>
                    <a:pt x="1304" y="151"/>
                  </a:cubicBezTo>
                  <a:cubicBezTo>
                    <a:pt x="1272" y="60"/>
                    <a:pt x="1186" y="1"/>
                    <a:pt x="109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51;p41">
              <a:extLst>
                <a:ext uri="{FF2B5EF4-FFF2-40B4-BE49-F238E27FC236}">
                  <a16:creationId xmlns:a16="http://schemas.microsoft.com/office/drawing/2014/main" id="{48F26676-5280-4F61-AD3B-A1D09D81BBC7}"/>
                </a:ext>
              </a:extLst>
            </p:cNvPr>
            <p:cNvSpPr/>
            <p:nvPr/>
          </p:nvSpPr>
          <p:spPr>
            <a:xfrm rot="2521737">
              <a:off x="7139654" y="1360751"/>
              <a:ext cx="33100" cy="19500"/>
            </a:xfrm>
            <a:custGeom>
              <a:avLst/>
              <a:gdLst/>
              <a:ahLst/>
              <a:cxnLst/>
              <a:rect l="l" t="t" r="r" b="b"/>
              <a:pathLst>
                <a:path w="1324" h="780" extrusionOk="0">
                  <a:moveTo>
                    <a:pt x="1070" y="0"/>
                  </a:moveTo>
                  <a:cubicBezTo>
                    <a:pt x="1042" y="0"/>
                    <a:pt x="1012" y="6"/>
                    <a:pt x="984" y="18"/>
                  </a:cubicBezTo>
                  <a:cubicBezTo>
                    <a:pt x="715" y="133"/>
                    <a:pt x="444" y="245"/>
                    <a:pt x="170" y="353"/>
                  </a:cubicBezTo>
                  <a:cubicBezTo>
                    <a:pt x="57" y="397"/>
                    <a:pt x="0" y="527"/>
                    <a:pt x="47" y="641"/>
                  </a:cubicBezTo>
                  <a:cubicBezTo>
                    <a:pt x="81" y="727"/>
                    <a:pt x="163" y="780"/>
                    <a:pt x="253" y="780"/>
                  </a:cubicBezTo>
                  <a:cubicBezTo>
                    <a:pt x="280" y="780"/>
                    <a:pt x="308" y="775"/>
                    <a:pt x="333" y="764"/>
                  </a:cubicBezTo>
                  <a:cubicBezTo>
                    <a:pt x="610" y="655"/>
                    <a:pt x="885" y="541"/>
                    <a:pt x="1159" y="424"/>
                  </a:cubicBezTo>
                  <a:cubicBezTo>
                    <a:pt x="1269" y="376"/>
                    <a:pt x="1323" y="246"/>
                    <a:pt x="1275" y="133"/>
                  </a:cubicBezTo>
                  <a:cubicBezTo>
                    <a:pt x="1238" y="51"/>
                    <a:pt x="1156" y="0"/>
                    <a:pt x="107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52;p41">
              <a:extLst>
                <a:ext uri="{FF2B5EF4-FFF2-40B4-BE49-F238E27FC236}">
                  <a16:creationId xmlns:a16="http://schemas.microsoft.com/office/drawing/2014/main" id="{77606A96-BCB9-4E9A-AC95-99193B3A0400}"/>
                </a:ext>
              </a:extLst>
            </p:cNvPr>
            <p:cNvSpPr/>
            <p:nvPr/>
          </p:nvSpPr>
          <p:spPr>
            <a:xfrm rot="2521737">
              <a:off x="7334786" y="1401637"/>
              <a:ext cx="30450" cy="24100"/>
            </a:xfrm>
            <a:custGeom>
              <a:avLst/>
              <a:gdLst/>
              <a:ahLst/>
              <a:cxnLst/>
              <a:rect l="l" t="t" r="r" b="b"/>
              <a:pathLst>
                <a:path w="1218" h="964" extrusionOk="0">
                  <a:moveTo>
                    <a:pt x="966" y="0"/>
                  </a:moveTo>
                  <a:cubicBezTo>
                    <a:pt x="920" y="0"/>
                    <a:pt x="872" y="15"/>
                    <a:pt x="832" y="45"/>
                  </a:cubicBezTo>
                  <a:cubicBezTo>
                    <a:pt x="598" y="219"/>
                    <a:pt x="362" y="394"/>
                    <a:pt x="123" y="564"/>
                  </a:cubicBezTo>
                  <a:cubicBezTo>
                    <a:pt x="24" y="635"/>
                    <a:pt x="1" y="773"/>
                    <a:pt x="72" y="872"/>
                  </a:cubicBezTo>
                  <a:cubicBezTo>
                    <a:pt x="114" y="933"/>
                    <a:pt x="184" y="964"/>
                    <a:pt x="253" y="964"/>
                  </a:cubicBezTo>
                  <a:cubicBezTo>
                    <a:pt x="297" y="964"/>
                    <a:pt x="341" y="950"/>
                    <a:pt x="382" y="924"/>
                  </a:cubicBezTo>
                  <a:cubicBezTo>
                    <a:pt x="623" y="751"/>
                    <a:pt x="863" y="577"/>
                    <a:pt x="1100" y="397"/>
                  </a:cubicBezTo>
                  <a:cubicBezTo>
                    <a:pt x="1198" y="324"/>
                    <a:pt x="1218" y="184"/>
                    <a:pt x="1144" y="88"/>
                  </a:cubicBezTo>
                  <a:cubicBezTo>
                    <a:pt x="1100" y="31"/>
                    <a:pt x="1034" y="0"/>
                    <a:pt x="96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53;p41">
              <a:extLst>
                <a:ext uri="{FF2B5EF4-FFF2-40B4-BE49-F238E27FC236}">
                  <a16:creationId xmlns:a16="http://schemas.microsoft.com/office/drawing/2014/main" id="{E855E4EA-879E-4EA8-88B2-0889DE3774B7}"/>
                </a:ext>
              </a:extLst>
            </p:cNvPr>
            <p:cNvSpPr/>
            <p:nvPr/>
          </p:nvSpPr>
          <p:spPr>
            <a:xfrm rot="2521737">
              <a:off x="7401550" y="1405280"/>
              <a:ext cx="29225" cy="25400"/>
            </a:xfrm>
            <a:custGeom>
              <a:avLst/>
              <a:gdLst/>
              <a:ahLst/>
              <a:cxnLst/>
              <a:rect l="l" t="t" r="r" b="b"/>
              <a:pathLst>
                <a:path w="1169" h="1016" extrusionOk="0">
                  <a:moveTo>
                    <a:pt x="921" y="1"/>
                  </a:moveTo>
                  <a:cubicBezTo>
                    <a:pt x="869" y="1"/>
                    <a:pt x="817" y="19"/>
                    <a:pt x="775" y="56"/>
                  </a:cubicBezTo>
                  <a:cubicBezTo>
                    <a:pt x="553" y="249"/>
                    <a:pt x="332" y="439"/>
                    <a:pt x="107" y="625"/>
                  </a:cubicBezTo>
                  <a:cubicBezTo>
                    <a:pt x="13" y="703"/>
                    <a:pt x="0" y="843"/>
                    <a:pt x="78" y="937"/>
                  </a:cubicBezTo>
                  <a:cubicBezTo>
                    <a:pt x="122" y="989"/>
                    <a:pt x="185" y="1016"/>
                    <a:pt x="248" y="1016"/>
                  </a:cubicBezTo>
                  <a:cubicBezTo>
                    <a:pt x="298" y="1016"/>
                    <a:pt x="349" y="999"/>
                    <a:pt x="390" y="965"/>
                  </a:cubicBezTo>
                  <a:cubicBezTo>
                    <a:pt x="617" y="775"/>
                    <a:pt x="844" y="583"/>
                    <a:pt x="1067" y="388"/>
                  </a:cubicBezTo>
                  <a:cubicBezTo>
                    <a:pt x="1159" y="308"/>
                    <a:pt x="1169" y="168"/>
                    <a:pt x="1088" y="76"/>
                  </a:cubicBezTo>
                  <a:cubicBezTo>
                    <a:pt x="1044" y="26"/>
                    <a:pt x="983" y="1"/>
                    <a:pt x="9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54;p41">
              <a:extLst>
                <a:ext uri="{FF2B5EF4-FFF2-40B4-BE49-F238E27FC236}">
                  <a16:creationId xmlns:a16="http://schemas.microsoft.com/office/drawing/2014/main" id="{59512240-D8E7-4B20-BA5E-AAB9358C241B}"/>
                </a:ext>
              </a:extLst>
            </p:cNvPr>
            <p:cNvSpPr/>
            <p:nvPr/>
          </p:nvSpPr>
          <p:spPr>
            <a:xfrm rot="2521737">
              <a:off x="7535082" y="1399013"/>
              <a:ext cx="27125" cy="27525"/>
            </a:xfrm>
            <a:custGeom>
              <a:avLst/>
              <a:gdLst/>
              <a:ahLst/>
              <a:cxnLst/>
              <a:rect l="l" t="t" r="r" b="b"/>
              <a:pathLst>
                <a:path w="1085" h="1101" extrusionOk="0">
                  <a:moveTo>
                    <a:pt x="838" y="1"/>
                  </a:moveTo>
                  <a:cubicBezTo>
                    <a:pt x="777" y="1"/>
                    <a:pt x="717" y="26"/>
                    <a:pt x="672" y="76"/>
                  </a:cubicBezTo>
                  <a:cubicBezTo>
                    <a:pt x="478" y="295"/>
                    <a:pt x="282" y="514"/>
                    <a:pt x="84" y="731"/>
                  </a:cubicBezTo>
                  <a:cubicBezTo>
                    <a:pt x="0" y="820"/>
                    <a:pt x="7" y="960"/>
                    <a:pt x="98" y="1043"/>
                  </a:cubicBezTo>
                  <a:cubicBezTo>
                    <a:pt x="141" y="1081"/>
                    <a:pt x="194" y="1101"/>
                    <a:pt x="247" y="1101"/>
                  </a:cubicBezTo>
                  <a:cubicBezTo>
                    <a:pt x="306" y="1101"/>
                    <a:pt x="366" y="1075"/>
                    <a:pt x="410" y="1030"/>
                  </a:cubicBezTo>
                  <a:cubicBezTo>
                    <a:pt x="610" y="812"/>
                    <a:pt x="808" y="592"/>
                    <a:pt x="1004" y="369"/>
                  </a:cubicBezTo>
                  <a:cubicBezTo>
                    <a:pt x="1085" y="277"/>
                    <a:pt x="1076" y="138"/>
                    <a:pt x="984" y="57"/>
                  </a:cubicBezTo>
                  <a:cubicBezTo>
                    <a:pt x="942" y="19"/>
                    <a:pt x="890" y="1"/>
                    <a:pt x="83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55;p41">
              <a:extLst>
                <a:ext uri="{FF2B5EF4-FFF2-40B4-BE49-F238E27FC236}">
                  <a16:creationId xmlns:a16="http://schemas.microsoft.com/office/drawing/2014/main" id="{C86CB9BE-8BBA-488C-8E2B-FF33F9C498A1}"/>
                </a:ext>
              </a:extLst>
            </p:cNvPr>
            <p:cNvSpPr/>
            <p:nvPr/>
          </p:nvSpPr>
          <p:spPr>
            <a:xfrm rot="2521737">
              <a:off x="7601231" y="1389627"/>
              <a:ext cx="26250" cy="28375"/>
            </a:xfrm>
            <a:custGeom>
              <a:avLst/>
              <a:gdLst/>
              <a:ahLst/>
              <a:cxnLst/>
              <a:rect l="l" t="t" r="r" b="b"/>
              <a:pathLst>
                <a:path w="1050" h="1135" extrusionOk="0">
                  <a:moveTo>
                    <a:pt x="802" y="1"/>
                  </a:moveTo>
                  <a:cubicBezTo>
                    <a:pt x="736" y="1"/>
                    <a:pt x="671" y="30"/>
                    <a:pt x="627" y="86"/>
                  </a:cubicBezTo>
                  <a:cubicBezTo>
                    <a:pt x="445" y="318"/>
                    <a:pt x="263" y="547"/>
                    <a:pt x="78" y="773"/>
                  </a:cubicBezTo>
                  <a:cubicBezTo>
                    <a:pt x="0" y="868"/>
                    <a:pt x="17" y="1008"/>
                    <a:pt x="111" y="1086"/>
                  </a:cubicBezTo>
                  <a:cubicBezTo>
                    <a:pt x="152" y="1119"/>
                    <a:pt x="202" y="1134"/>
                    <a:pt x="251" y="1134"/>
                  </a:cubicBezTo>
                  <a:cubicBezTo>
                    <a:pt x="315" y="1134"/>
                    <a:pt x="379" y="1106"/>
                    <a:pt x="423" y="1054"/>
                  </a:cubicBezTo>
                  <a:cubicBezTo>
                    <a:pt x="610" y="822"/>
                    <a:pt x="794" y="591"/>
                    <a:pt x="976" y="357"/>
                  </a:cubicBezTo>
                  <a:cubicBezTo>
                    <a:pt x="1050" y="261"/>
                    <a:pt x="1033" y="122"/>
                    <a:pt x="936" y="47"/>
                  </a:cubicBezTo>
                  <a:cubicBezTo>
                    <a:pt x="897" y="16"/>
                    <a:pt x="849" y="1"/>
                    <a:pt x="80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56;p41">
              <a:extLst>
                <a:ext uri="{FF2B5EF4-FFF2-40B4-BE49-F238E27FC236}">
                  <a16:creationId xmlns:a16="http://schemas.microsoft.com/office/drawing/2014/main" id="{56EAA3BA-DCAB-4311-9332-9CB4D737E9BF}"/>
                </a:ext>
              </a:extLst>
            </p:cNvPr>
            <p:cNvSpPr/>
            <p:nvPr/>
          </p:nvSpPr>
          <p:spPr>
            <a:xfrm rot="2521737">
              <a:off x="7468475" y="1404307"/>
              <a:ext cx="28025" cy="26550"/>
            </a:xfrm>
            <a:custGeom>
              <a:avLst/>
              <a:gdLst/>
              <a:ahLst/>
              <a:cxnLst/>
              <a:rect l="l" t="t" r="r" b="b"/>
              <a:pathLst>
                <a:path w="1121" h="1062" extrusionOk="0">
                  <a:moveTo>
                    <a:pt x="877" y="0"/>
                  </a:moveTo>
                  <a:cubicBezTo>
                    <a:pt x="821" y="0"/>
                    <a:pt x="764" y="22"/>
                    <a:pt x="721" y="66"/>
                  </a:cubicBezTo>
                  <a:cubicBezTo>
                    <a:pt x="514" y="273"/>
                    <a:pt x="305" y="477"/>
                    <a:pt x="92" y="680"/>
                  </a:cubicBezTo>
                  <a:cubicBezTo>
                    <a:pt x="3" y="765"/>
                    <a:pt x="0" y="904"/>
                    <a:pt x="85" y="992"/>
                  </a:cubicBezTo>
                  <a:cubicBezTo>
                    <a:pt x="128" y="1039"/>
                    <a:pt x="186" y="1061"/>
                    <a:pt x="244" y="1061"/>
                  </a:cubicBezTo>
                  <a:cubicBezTo>
                    <a:pt x="299" y="1061"/>
                    <a:pt x="355" y="1042"/>
                    <a:pt x="397" y="999"/>
                  </a:cubicBezTo>
                  <a:cubicBezTo>
                    <a:pt x="611" y="796"/>
                    <a:pt x="823" y="588"/>
                    <a:pt x="1033" y="379"/>
                  </a:cubicBezTo>
                  <a:cubicBezTo>
                    <a:pt x="1121" y="293"/>
                    <a:pt x="1121" y="152"/>
                    <a:pt x="1033" y="67"/>
                  </a:cubicBezTo>
                  <a:cubicBezTo>
                    <a:pt x="990" y="22"/>
                    <a:pt x="934" y="0"/>
                    <a:pt x="87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57;p41">
              <a:extLst>
                <a:ext uri="{FF2B5EF4-FFF2-40B4-BE49-F238E27FC236}">
                  <a16:creationId xmlns:a16="http://schemas.microsoft.com/office/drawing/2014/main" id="{A3AC1525-7FD7-4023-9F8A-3B9F5EDFC06C}"/>
                </a:ext>
              </a:extLst>
            </p:cNvPr>
            <p:cNvSpPr/>
            <p:nvPr/>
          </p:nvSpPr>
          <p:spPr>
            <a:xfrm rot="2521737">
              <a:off x="6866243" y="583049"/>
              <a:ext cx="27500" cy="27175"/>
            </a:xfrm>
            <a:custGeom>
              <a:avLst/>
              <a:gdLst/>
              <a:ahLst/>
              <a:cxnLst/>
              <a:rect l="l" t="t" r="r" b="b"/>
              <a:pathLst>
                <a:path w="1100" h="1087" extrusionOk="0">
                  <a:moveTo>
                    <a:pt x="855" y="1"/>
                  </a:moveTo>
                  <a:cubicBezTo>
                    <a:pt x="803" y="1"/>
                    <a:pt x="750" y="19"/>
                    <a:pt x="708" y="57"/>
                  </a:cubicBezTo>
                  <a:cubicBezTo>
                    <a:pt x="484" y="256"/>
                    <a:pt x="273" y="482"/>
                    <a:pt x="76" y="729"/>
                  </a:cubicBezTo>
                  <a:cubicBezTo>
                    <a:pt x="0" y="824"/>
                    <a:pt x="16" y="965"/>
                    <a:pt x="111" y="1040"/>
                  </a:cubicBezTo>
                  <a:cubicBezTo>
                    <a:pt x="152" y="1071"/>
                    <a:pt x="200" y="1087"/>
                    <a:pt x="249" y="1087"/>
                  </a:cubicBezTo>
                  <a:cubicBezTo>
                    <a:pt x="314" y="1087"/>
                    <a:pt x="378" y="1058"/>
                    <a:pt x="422" y="1004"/>
                  </a:cubicBezTo>
                  <a:cubicBezTo>
                    <a:pt x="602" y="777"/>
                    <a:pt x="796" y="569"/>
                    <a:pt x="1000" y="387"/>
                  </a:cubicBezTo>
                  <a:cubicBezTo>
                    <a:pt x="1091" y="305"/>
                    <a:pt x="1100" y="165"/>
                    <a:pt x="1017" y="74"/>
                  </a:cubicBezTo>
                  <a:cubicBezTo>
                    <a:pt x="975" y="25"/>
                    <a:pt x="915" y="1"/>
                    <a:pt x="8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8;p41">
              <a:extLst>
                <a:ext uri="{FF2B5EF4-FFF2-40B4-BE49-F238E27FC236}">
                  <a16:creationId xmlns:a16="http://schemas.microsoft.com/office/drawing/2014/main" id="{E8C76941-70BC-437B-9995-E10B70A30AEA}"/>
                </a:ext>
              </a:extLst>
            </p:cNvPr>
            <p:cNvSpPr/>
            <p:nvPr/>
          </p:nvSpPr>
          <p:spPr>
            <a:xfrm rot="2521737">
              <a:off x="6435653" y="1108529"/>
              <a:ext cx="33625" cy="16575"/>
            </a:xfrm>
            <a:custGeom>
              <a:avLst/>
              <a:gdLst/>
              <a:ahLst/>
              <a:cxnLst/>
              <a:rect l="l" t="t" r="r" b="b"/>
              <a:pathLst>
                <a:path w="1345" h="663" extrusionOk="0">
                  <a:moveTo>
                    <a:pt x="1099" y="1"/>
                  </a:moveTo>
                  <a:cubicBezTo>
                    <a:pt x="1080" y="1"/>
                    <a:pt x="1060" y="3"/>
                    <a:pt x="1040" y="9"/>
                  </a:cubicBezTo>
                  <a:cubicBezTo>
                    <a:pt x="759" y="87"/>
                    <a:pt x="477" y="160"/>
                    <a:pt x="193" y="226"/>
                  </a:cubicBezTo>
                  <a:cubicBezTo>
                    <a:pt x="74" y="254"/>
                    <a:pt x="0" y="373"/>
                    <a:pt x="29" y="492"/>
                  </a:cubicBezTo>
                  <a:cubicBezTo>
                    <a:pt x="53" y="593"/>
                    <a:pt x="143" y="662"/>
                    <a:pt x="243" y="662"/>
                  </a:cubicBezTo>
                  <a:cubicBezTo>
                    <a:pt x="260" y="662"/>
                    <a:pt x="277" y="661"/>
                    <a:pt x="294" y="657"/>
                  </a:cubicBezTo>
                  <a:cubicBezTo>
                    <a:pt x="583" y="587"/>
                    <a:pt x="872" y="514"/>
                    <a:pt x="1159" y="434"/>
                  </a:cubicBezTo>
                  <a:cubicBezTo>
                    <a:pt x="1276" y="400"/>
                    <a:pt x="1345" y="278"/>
                    <a:pt x="1312" y="160"/>
                  </a:cubicBezTo>
                  <a:cubicBezTo>
                    <a:pt x="1285" y="64"/>
                    <a:pt x="1196" y="1"/>
                    <a:pt x="109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59;p41">
              <a:extLst>
                <a:ext uri="{FF2B5EF4-FFF2-40B4-BE49-F238E27FC236}">
                  <a16:creationId xmlns:a16="http://schemas.microsoft.com/office/drawing/2014/main" id="{C92CF840-F452-4981-885D-0C27EC4083E7}"/>
                </a:ext>
              </a:extLst>
            </p:cNvPr>
            <p:cNvSpPr/>
            <p:nvPr/>
          </p:nvSpPr>
          <p:spPr>
            <a:xfrm rot="2521737">
              <a:off x="6378825" y="1075685"/>
              <a:ext cx="33650" cy="13975"/>
            </a:xfrm>
            <a:custGeom>
              <a:avLst/>
              <a:gdLst/>
              <a:ahLst/>
              <a:cxnLst/>
              <a:rect l="l" t="t" r="r" b="b"/>
              <a:pathLst>
                <a:path w="1346" h="559" extrusionOk="0">
                  <a:moveTo>
                    <a:pt x="1110" y="0"/>
                  </a:moveTo>
                  <a:cubicBezTo>
                    <a:pt x="1099" y="0"/>
                    <a:pt x="1087" y="1"/>
                    <a:pt x="1076" y="3"/>
                  </a:cubicBezTo>
                  <a:cubicBezTo>
                    <a:pt x="788" y="47"/>
                    <a:pt x="499" y="85"/>
                    <a:pt x="208" y="119"/>
                  </a:cubicBezTo>
                  <a:cubicBezTo>
                    <a:pt x="87" y="133"/>
                    <a:pt x="1" y="244"/>
                    <a:pt x="12" y="364"/>
                  </a:cubicBezTo>
                  <a:cubicBezTo>
                    <a:pt x="25" y="478"/>
                    <a:pt x="121" y="559"/>
                    <a:pt x="232" y="559"/>
                  </a:cubicBezTo>
                  <a:cubicBezTo>
                    <a:pt x="241" y="559"/>
                    <a:pt x="251" y="559"/>
                    <a:pt x="258" y="557"/>
                  </a:cubicBezTo>
                  <a:cubicBezTo>
                    <a:pt x="553" y="523"/>
                    <a:pt x="848" y="482"/>
                    <a:pt x="1141" y="438"/>
                  </a:cubicBezTo>
                  <a:cubicBezTo>
                    <a:pt x="1262" y="418"/>
                    <a:pt x="1345" y="308"/>
                    <a:pt x="1325" y="187"/>
                  </a:cubicBezTo>
                  <a:cubicBezTo>
                    <a:pt x="1311" y="78"/>
                    <a:pt x="1217" y="0"/>
                    <a:pt x="111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60;p41">
              <a:extLst>
                <a:ext uri="{FF2B5EF4-FFF2-40B4-BE49-F238E27FC236}">
                  <a16:creationId xmlns:a16="http://schemas.microsoft.com/office/drawing/2014/main" id="{2E4DE967-EAFD-4517-ACB5-56F8CBF916AB}"/>
                </a:ext>
              </a:extLst>
            </p:cNvPr>
            <p:cNvSpPr/>
            <p:nvPr/>
          </p:nvSpPr>
          <p:spPr>
            <a:xfrm rot="2521737">
              <a:off x="6699996" y="828203"/>
              <a:ext cx="28000" cy="26500"/>
            </a:xfrm>
            <a:custGeom>
              <a:avLst/>
              <a:gdLst/>
              <a:ahLst/>
              <a:cxnLst/>
              <a:rect l="l" t="t" r="r" b="b"/>
              <a:pathLst>
                <a:path w="1120" h="1060" extrusionOk="0">
                  <a:moveTo>
                    <a:pt x="244" y="0"/>
                  </a:moveTo>
                  <a:cubicBezTo>
                    <a:pt x="188" y="0"/>
                    <a:pt x="132" y="21"/>
                    <a:pt x="90" y="63"/>
                  </a:cubicBezTo>
                  <a:cubicBezTo>
                    <a:pt x="3" y="148"/>
                    <a:pt x="0" y="287"/>
                    <a:pt x="87" y="375"/>
                  </a:cubicBezTo>
                  <a:cubicBezTo>
                    <a:pt x="295" y="589"/>
                    <a:pt x="508" y="798"/>
                    <a:pt x="725" y="1000"/>
                  </a:cubicBezTo>
                  <a:cubicBezTo>
                    <a:pt x="766" y="1040"/>
                    <a:pt x="821" y="1060"/>
                    <a:pt x="875" y="1060"/>
                  </a:cubicBezTo>
                  <a:cubicBezTo>
                    <a:pt x="933" y="1060"/>
                    <a:pt x="992" y="1037"/>
                    <a:pt x="1037" y="991"/>
                  </a:cubicBezTo>
                  <a:cubicBezTo>
                    <a:pt x="1119" y="903"/>
                    <a:pt x="1116" y="762"/>
                    <a:pt x="1027" y="680"/>
                  </a:cubicBezTo>
                  <a:cubicBezTo>
                    <a:pt x="814" y="481"/>
                    <a:pt x="607" y="276"/>
                    <a:pt x="402" y="66"/>
                  </a:cubicBezTo>
                  <a:cubicBezTo>
                    <a:pt x="359" y="22"/>
                    <a:pt x="30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61;p41">
              <a:extLst>
                <a:ext uri="{FF2B5EF4-FFF2-40B4-BE49-F238E27FC236}">
                  <a16:creationId xmlns:a16="http://schemas.microsoft.com/office/drawing/2014/main" id="{47DB0F68-1FC2-43CB-91EC-4B7ED4A5D9F5}"/>
                </a:ext>
              </a:extLst>
            </p:cNvPr>
            <p:cNvSpPr/>
            <p:nvPr/>
          </p:nvSpPr>
          <p:spPr>
            <a:xfrm rot="2521737">
              <a:off x="7092533" y="706021"/>
              <a:ext cx="33750" cy="15325"/>
            </a:xfrm>
            <a:custGeom>
              <a:avLst/>
              <a:gdLst/>
              <a:ahLst/>
              <a:cxnLst/>
              <a:rect l="l" t="t" r="r" b="b"/>
              <a:pathLst>
                <a:path w="1350" h="613" extrusionOk="0">
                  <a:moveTo>
                    <a:pt x="239" y="1"/>
                  </a:moveTo>
                  <a:cubicBezTo>
                    <a:pt x="128" y="1"/>
                    <a:pt x="34" y="78"/>
                    <a:pt x="18" y="189"/>
                  </a:cubicBezTo>
                  <a:cubicBezTo>
                    <a:pt x="1" y="309"/>
                    <a:pt x="83" y="423"/>
                    <a:pt x="203" y="440"/>
                  </a:cubicBezTo>
                  <a:cubicBezTo>
                    <a:pt x="486" y="482"/>
                    <a:pt x="771" y="538"/>
                    <a:pt x="1053" y="606"/>
                  </a:cubicBezTo>
                  <a:cubicBezTo>
                    <a:pt x="1071" y="611"/>
                    <a:pt x="1088" y="613"/>
                    <a:pt x="1107" y="613"/>
                  </a:cubicBezTo>
                  <a:cubicBezTo>
                    <a:pt x="1206" y="613"/>
                    <a:pt x="1295" y="545"/>
                    <a:pt x="1321" y="444"/>
                  </a:cubicBezTo>
                  <a:cubicBezTo>
                    <a:pt x="1349" y="325"/>
                    <a:pt x="1277" y="207"/>
                    <a:pt x="1158" y="176"/>
                  </a:cubicBezTo>
                  <a:cubicBezTo>
                    <a:pt x="866" y="105"/>
                    <a:pt x="565" y="47"/>
                    <a:pt x="270" y="3"/>
                  </a:cubicBezTo>
                  <a:cubicBezTo>
                    <a:pt x="260" y="2"/>
                    <a:pt x="249"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62;p41">
              <a:extLst>
                <a:ext uri="{FF2B5EF4-FFF2-40B4-BE49-F238E27FC236}">
                  <a16:creationId xmlns:a16="http://schemas.microsoft.com/office/drawing/2014/main" id="{E9BB42D4-EA9C-4ED4-A4F2-A58B1C1F11AC}"/>
                </a:ext>
              </a:extLst>
            </p:cNvPr>
            <p:cNvSpPr/>
            <p:nvPr/>
          </p:nvSpPr>
          <p:spPr>
            <a:xfrm rot="2521737">
              <a:off x="6747424" y="1023064"/>
              <a:ext cx="33025" cy="19575"/>
            </a:xfrm>
            <a:custGeom>
              <a:avLst/>
              <a:gdLst/>
              <a:ahLst/>
              <a:cxnLst/>
              <a:rect l="l" t="t" r="r" b="b"/>
              <a:pathLst>
                <a:path w="1321" h="783" extrusionOk="0">
                  <a:moveTo>
                    <a:pt x="252" y="1"/>
                  </a:moveTo>
                  <a:cubicBezTo>
                    <a:pt x="166" y="1"/>
                    <a:pt x="86" y="51"/>
                    <a:pt x="50" y="134"/>
                  </a:cubicBezTo>
                  <a:cubicBezTo>
                    <a:pt x="0" y="245"/>
                    <a:pt x="53" y="377"/>
                    <a:pt x="163" y="425"/>
                  </a:cubicBezTo>
                  <a:cubicBezTo>
                    <a:pt x="437" y="543"/>
                    <a:pt x="712" y="659"/>
                    <a:pt x="990" y="767"/>
                  </a:cubicBezTo>
                  <a:cubicBezTo>
                    <a:pt x="1016" y="780"/>
                    <a:pt x="1043" y="782"/>
                    <a:pt x="1070" y="782"/>
                  </a:cubicBezTo>
                  <a:cubicBezTo>
                    <a:pt x="1159" y="782"/>
                    <a:pt x="1241" y="730"/>
                    <a:pt x="1275" y="642"/>
                  </a:cubicBezTo>
                  <a:cubicBezTo>
                    <a:pt x="1321" y="528"/>
                    <a:pt x="1264" y="401"/>
                    <a:pt x="1149" y="355"/>
                  </a:cubicBezTo>
                  <a:cubicBezTo>
                    <a:pt x="878" y="249"/>
                    <a:pt x="609" y="137"/>
                    <a:pt x="341" y="19"/>
                  </a:cubicBezTo>
                  <a:cubicBezTo>
                    <a:pt x="312" y="7"/>
                    <a:pt x="281"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63;p41">
              <a:extLst>
                <a:ext uri="{FF2B5EF4-FFF2-40B4-BE49-F238E27FC236}">
                  <a16:creationId xmlns:a16="http://schemas.microsoft.com/office/drawing/2014/main" id="{A11A790A-9C9C-4414-9230-729215A9A52B}"/>
                </a:ext>
              </a:extLst>
            </p:cNvPr>
            <p:cNvSpPr/>
            <p:nvPr/>
          </p:nvSpPr>
          <p:spPr>
            <a:xfrm rot="2521737">
              <a:off x="6626508" y="1162238"/>
              <a:ext cx="30425" cy="24075"/>
            </a:xfrm>
            <a:custGeom>
              <a:avLst/>
              <a:gdLst/>
              <a:ahLst/>
              <a:cxnLst/>
              <a:rect l="l" t="t" r="r" b="b"/>
              <a:pathLst>
                <a:path w="1217" h="963" extrusionOk="0">
                  <a:moveTo>
                    <a:pt x="968" y="0"/>
                  </a:moveTo>
                  <a:cubicBezTo>
                    <a:pt x="921" y="0"/>
                    <a:pt x="874" y="15"/>
                    <a:pt x="833" y="45"/>
                  </a:cubicBezTo>
                  <a:cubicBezTo>
                    <a:pt x="602" y="223"/>
                    <a:pt x="365" y="394"/>
                    <a:pt x="127" y="560"/>
                  </a:cubicBezTo>
                  <a:cubicBezTo>
                    <a:pt x="25" y="630"/>
                    <a:pt x="1" y="769"/>
                    <a:pt x="72" y="869"/>
                  </a:cubicBezTo>
                  <a:cubicBezTo>
                    <a:pt x="114" y="932"/>
                    <a:pt x="184" y="963"/>
                    <a:pt x="252" y="963"/>
                  </a:cubicBezTo>
                  <a:cubicBezTo>
                    <a:pt x="297" y="963"/>
                    <a:pt x="338" y="950"/>
                    <a:pt x="378" y="925"/>
                  </a:cubicBezTo>
                  <a:cubicBezTo>
                    <a:pt x="623" y="754"/>
                    <a:pt x="864" y="579"/>
                    <a:pt x="1101" y="397"/>
                  </a:cubicBezTo>
                  <a:cubicBezTo>
                    <a:pt x="1199" y="323"/>
                    <a:pt x="1216" y="184"/>
                    <a:pt x="1142" y="88"/>
                  </a:cubicBezTo>
                  <a:cubicBezTo>
                    <a:pt x="1100" y="30"/>
                    <a:pt x="1034" y="0"/>
                    <a:pt x="96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64;p41">
              <a:extLst>
                <a:ext uri="{FF2B5EF4-FFF2-40B4-BE49-F238E27FC236}">
                  <a16:creationId xmlns:a16="http://schemas.microsoft.com/office/drawing/2014/main" id="{498E631C-24D4-4924-88B2-CA41D38DC781}"/>
                </a:ext>
              </a:extLst>
            </p:cNvPr>
            <p:cNvSpPr/>
            <p:nvPr/>
          </p:nvSpPr>
          <p:spPr>
            <a:xfrm rot="2521737">
              <a:off x="6278032" y="990381"/>
              <a:ext cx="33525" cy="12675"/>
            </a:xfrm>
            <a:custGeom>
              <a:avLst/>
              <a:gdLst/>
              <a:ahLst/>
              <a:cxnLst/>
              <a:rect l="l" t="t" r="r" b="b"/>
              <a:pathLst>
                <a:path w="1341" h="507" extrusionOk="0">
                  <a:moveTo>
                    <a:pt x="229" y="0"/>
                  </a:moveTo>
                  <a:cubicBezTo>
                    <a:pt x="116" y="0"/>
                    <a:pt x="21" y="88"/>
                    <a:pt x="10" y="201"/>
                  </a:cubicBezTo>
                  <a:cubicBezTo>
                    <a:pt x="0" y="323"/>
                    <a:pt x="88" y="430"/>
                    <a:pt x="210" y="441"/>
                  </a:cubicBezTo>
                  <a:cubicBezTo>
                    <a:pt x="507" y="468"/>
                    <a:pt x="803" y="489"/>
                    <a:pt x="1101" y="506"/>
                  </a:cubicBezTo>
                  <a:lnTo>
                    <a:pt x="1114" y="506"/>
                  </a:lnTo>
                  <a:cubicBezTo>
                    <a:pt x="1230" y="506"/>
                    <a:pt x="1328" y="415"/>
                    <a:pt x="1333" y="298"/>
                  </a:cubicBezTo>
                  <a:cubicBezTo>
                    <a:pt x="1340" y="177"/>
                    <a:pt x="1247" y="72"/>
                    <a:pt x="1125" y="65"/>
                  </a:cubicBezTo>
                  <a:cubicBezTo>
                    <a:pt x="833" y="50"/>
                    <a:pt x="542" y="26"/>
                    <a:pt x="250" y="1"/>
                  </a:cubicBezTo>
                  <a:cubicBezTo>
                    <a:pt x="243" y="1"/>
                    <a:pt x="236" y="0"/>
                    <a:pt x="22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65;p41">
              <a:extLst>
                <a:ext uri="{FF2B5EF4-FFF2-40B4-BE49-F238E27FC236}">
                  <a16:creationId xmlns:a16="http://schemas.microsoft.com/office/drawing/2014/main" id="{0D7CB9D5-C9B7-4590-8DE4-C502451E1CB2}"/>
                </a:ext>
              </a:extLst>
            </p:cNvPr>
            <p:cNvSpPr/>
            <p:nvPr/>
          </p:nvSpPr>
          <p:spPr>
            <a:xfrm rot="2521737">
              <a:off x="6326363" y="1036512"/>
              <a:ext cx="33275" cy="11650"/>
            </a:xfrm>
            <a:custGeom>
              <a:avLst/>
              <a:gdLst/>
              <a:ahLst/>
              <a:cxnLst/>
              <a:rect l="l" t="t" r="r" b="b"/>
              <a:pathLst>
                <a:path w="1331" h="466" extrusionOk="0">
                  <a:moveTo>
                    <a:pt x="1102" y="0"/>
                  </a:moveTo>
                  <a:cubicBezTo>
                    <a:pt x="1100" y="0"/>
                    <a:pt x="1098" y="0"/>
                    <a:pt x="1096" y="0"/>
                  </a:cubicBezTo>
                  <a:cubicBezTo>
                    <a:pt x="804" y="11"/>
                    <a:pt x="512" y="21"/>
                    <a:pt x="219" y="23"/>
                  </a:cubicBezTo>
                  <a:cubicBezTo>
                    <a:pt x="97" y="24"/>
                    <a:pt x="0" y="123"/>
                    <a:pt x="0" y="245"/>
                  </a:cubicBezTo>
                  <a:cubicBezTo>
                    <a:pt x="2" y="366"/>
                    <a:pt x="100" y="465"/>
                    <a:pt x="221" y="465"/>
                  </a:cubicBezTo>
                  <a:lnTo>
                    <a:pt x="223" y="465"/>
                  </a:lnTo>
                  <a:cubicBezTo>
                    <a:pt x="521" y="464"/>
                    <a:pt x="819" y="455"/>
                    <a:pt x="1115" y="443"/>
                  </a:cubicBezTo>
                  <a:cubicBezTo>
                    <a:pt x="1237" y="437"/>
                    <a:pt x="1330" y="335"/>
                    <a:pt x="1326" y="213"/>
                  </a:cubicBezTo>
                  <a:cubicBezTo>
                    <a:pt x="1322" y="91"/>
                    <a:pt x="1226" y="0"/>
                    <a:pt x="110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66;p41">
              <a:extLst>
                <a:ext uri="{FF2B5EF4-FFF2-40B4-BE49-F238E27FC236}">
                  <a16:creationId xmlns:a16="http://schemas.microsoft.com/office/drawing/2014/main" id="{AD4EFC50-310F-4CA6-9932-32F9351E2B8A}"/>
                </a:ext>
              </a:extLst>
            </p:cNvPr>
            <p:cNvSpPr/>
            <p:nvPr/>
          </p:nvSpPr>
          <p:spPr>
            <a:xfrm rot="2521737">
              <a:off x="6234346" y="939375"/>
              <a:ext cx="33750" cy="14700"/>
            </a:xfrm>
            <a:custGeom>
              <a:avLst/>
              <a:gdLst/>
              <a:ahLst/>
              <a:cxnLst/>
              <a:rect l="l" t="t" r="r" b="b"/>
              <a:pathLst>
                <a:path w="1350" h="588" extrusionOk="0">
                  <a:moveTo>
                    <a:pt x="237" y="0"/>
                  </a:moveTo>
                  <a:cubicBezTo>
                    <a:pt x="133" y="0"/>
                    <a:pt x="41" y="77"/>
                    <a:pt x="22" y="182"/>
                  </a:cubicBezTo>
                  <a:cubicBezTo>
                    <a:pt x="1" y="302"/>
                    <a:pt x="80" y="417"/>
                    <a:pt x="199" y="438"/>
                  </a:cubicBezTo>
                  <a:cubicBezTo>
                    <a:pt x="491" y="491"/>
                    <a:pt x="783" y="541"/>
                    <a:pt x="1078" y="586"/>
                  </a:cubicBezTo>
                  <a:cubicBezTo>
                    <a:pt x="1088" y="587"/>
                    <a:pt x="1101" y="587"/>
                    <a:pt x="1111" y="587"/>
                  </a:cubicBezTo>
                  <a:cubicBezTo>
                    <a:pt x="1220" y="587"/>
                    <a:pt x="1314" y="509"/>
                    <a:pt x="1329" y="399"/>
                  </a:cubicBezTo>
                  <a:cubicBezTo>
                    <a:pt x="1349" y="281"/>
                    <a:pt x="1266" y="168"/>
                    <a:pt x="1145" y="149"/>
                  </a:cubicBezTo>
                  <a:cubicBezTo>
                    <a:pt x="856" y="105"/>
                    <a:pt x="568" y="57"/>
                    <a:pt x="279" y="4"/>
                  </a:cubicBezTo>
                  <a:cubicBezTo>
                    <a:pt x="265" y="2"/>
                    <a:pt x="251" y="0"/>
                    <a:pt x="2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67;p41">
              <a:extLst>
                <a:ext uri="{FF2B5EF4-FFF2-40B4-BE49-F238E27FC236}">
                  <a16:creationId xmlns:a16="http://schemas.microsoft.com/office/drawing/2014/main" id="{9B4DDB81-A394-4688-9A2A-47507A4CA0AB}"/>
                </a:ext>
              </a:extLst>
            </p:cNvPr>
            <p:cNvSpPr/>
            <p:nvPr/>
          </p:nvSpPr>
          <p:spPr>
            <a:xfrm rot="2521737">
              <a:off x="6779084" y="1082349"/>
              <a:ext cx="33650" cy="17100"/>
            </a:xfrm>
            <a:custGeom>
              <a:avLst/>
              <a:gdLst/>
              <a:ahLst/>
              <a:cxnLst/>
              <a:rect l="l" t="t" r="r" b="b"/>
              <a:pathLst>
                <a:path w="1346" h="684" extrusionOk="0">
                  <a:moveTo>
                    <a:pt x="247" y="1"/>
                  </a:moveTo>
                  <a:cubicBezTo>
                    <a:pt x="152" y="1"/>
                    <a:pt x="64" y="62"/>
                    <a:pt x="35" y="156"/>
                  </a:cubicBezTo>
                  <a:cubicBezTo>
                    <a:pt x="0" y="274"/>
                    <a:pt x="65" y="398"/>
                    <a:pt x="183" y="433"/>
                  </a:cubicBezTo>
                  <a:cubicBezTo>
                    <a:pt x="467" y="521"/>
                    <a:pt x="753" y="600"/>
                    <a:pt x="1042" y="677"/>
                  </a:cubicBezTo>
                  <a:cubicBezTo>
                    <a:pt x="1062" y="681"/>
                    <a:pt x="1079" y="684"/>
                    <a:pt x="1099" y="684"/>
                  </a:cubicBezTo>
                  <a:cubicBezTo>
                    <a:pt x="1197" y="684"/>
                    <a:pt x="1286" y="617"/>
                    <a:pt x="1312" y="518"/>
                  </a:cubicBezTo>
                  <a:cubicBezTo>
                    <a:pt x="1346" y="402"/>
                    <a:pt x="1275" y="281"/>
                    <a:pt x="1156" y="249"/>
                  </a:cubicBezTo>
                  <a:cubicBezTo>
                    <a:pt x="872" y="175"/>
                    <a:pt x="591" y="95"/>
                    <a:pt x="312" y="10"/>
                  </a:cubicBezTo>
                  <a:cubicBezTo>
                    <a:pt x="290" y="4"/>
                    <a:pt x="268" y="1"/>
                    <a:pt x="2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68;p41">
              <a:extLst>
                <a:ext uri="{FF2B5EF4-FFF2-40B4-BE49-F238E27FC236}">
                  <a16:creationId xmlns:a16="http://schemas.microsoft.com/office/drawing/2014/main" id="{FC01C334-AEB1-4A7B-959F-74FD37D815E9}"/>
                </a:ext>
              </a:extLst>
            </p:cNvPr>
            <p:cNvSpPr/>
            <p:nvPr/>
          </p:nvSpPr>
          <p:spPr>
            <a:xfrm rot="2521737">
              <a:off x="6928514" y="596994"/>
              <a:ext cx="32800" cy="20125"/>
            </a:xfrm>
            <a:custGeom>
              <a:avLst/>
              <a:gdLst/>
              <a:ahLst/>
              <a:cxnLst/>
              <a:rect l="l" t="t" r="r" b="b"/>
              <a:pathLst>
                <a:path w="1312" h="805" extrusionOk="0">
                  <a:moveTo>
                    <a:pt x="1059" y="1"/>
                  </a:moveTo>
                  <a:cubicBezTo>
                    <a:pt x="1030" y="1"/>
                    <a:pt x="1002" y="6"/>
                    <a:pt x="974" y="18"/>
                  </a:cubicBezTo>
                  <a:cubicBezTo>
                    <a:pt x="698" y="134"/>
                    <a:pt x="424" y="257"/>
                    <a:pt x="156" y="385"/>
                  </a:cubicBezTo>
                  <a:cubicBezTo>
                    <a:pt x="47" y="437"/>
                    <a:pt x="0" y="569"/>
                    <a:pt x="54" y="679"/>
                  </a:cubicBezTo>
                  <a:cubicBezTo>
                    <a:pt x="91" y="758"/>
                    <a:pt x="170" y="805"/>
                    <a:pt x="254" y="805"/>
                  </a:cubicBezTo>
                  <a:cubicBezTo>
                    <a:pt x="287" y="805"/>
                    <a:pt x="318" y="798"/>
                    <a:pt x="349" y="783"/>
                  </a:cubicBezTo>
                  <a:cubicBezTo>
                    <a:pt x="610" y="657"/>
                    <a:pt x="878" y="538"/>
                    <a:pt x="1147" y="425"/>
                  </a:cubicBezTo>
                  <a:cubicBezTo>
                    <a:pt x="1259" y="378"/>
                    <a:pt x="1312" y="247"/>
                    <a:pt x="1266" y="137"/>
                  </a:cubicBezTo>
                  <a:cubicBezTo>
                    <a:pt x="1229" y="51"/>
                    <a:pt x="1145" y="1"/>
                    <a:pt x="105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9;p41">
              <a:extLst>
                <a:ext uri="{FF2B5EF4-FFF2-40B4-BE49-F238E27FC236}">
                  <a16:creationId xmlns:a16="http://schemas.microsoft.com/office/drawing/2014/main" id="{CFA00AF4-DCA3-4626-8373-1457463454E9}"/>
                </a:ext>
              </a:extLst>
            </p:cNvPr>
            <p:cNvSpPr/>
            <p:nvPr/>
          </p:nvSpPr>
          <p:spPr>
            <a:xfrm rot="2521737">
              <a:off x="6195368" y="884761"/>
              <a:ext cx="33700" cy="16600"/>
            </a:xfrm>
            <a:custGeom>
              <a:avLst/>
              <a:gdLst/>
              <a:ahLst/>
              <a:cxnLst/>
              <a:rect l="l" t="t" r="r" b="b"/>
              <a:pathLst>
                <a:path w="1348" h="664" extrusionOk="0">
                  <a:moveTo>
                    <a:pt x="244" y="0"/>
                  </a:moveTo>
                  <a:cubicBezTo>
                    <a:pt x="147" y="0"/>
                    <a:pt x="59" y="66"/>
                    <a:pt x="32" y="164"/>
                  </a:cubicBezTo>
                  <a:cubicBezTo>
                    <a:pt x="1" y="283"/>
                    <a:pt x="69" y="404"/>
                    <a:pt x="188" y="436"/>
                  </a:cubicBezTo>
                  <a:cubicBezTo>
                    <a:pt x="476" y="514"/>
                    <a:pt x="762" y="587"/>
                    <a:pt x="1051" y="658"/>
                  </a:cubicBezTo>
                  <a:cubicBezTo>
                    <a:pt x="1068" y="661"/>
                    <a:pt x="1087" y="663"/>
                    <a:pt x="1102" y="663"/>
                  </a:cubicBezTo>
                  <a:cubicBezTo>
                    <a:pt x="1202" y="663"/>
                    <a:pt x="1292" y="595"/>
                    <a:pt x="1317" y="493"/>
                  </a:cubicBezTo>
                  <a:cubicBezTo>
                    <a:pt x="1348" y="375"/>
                    <a:pt x="1273" y="256"/>
                    <a:pt x="1153" y="227"/>
                  </a:cubicBezTo>
                  <a:cubicBezTo>
                    <a:pt x="870" y="157"/>
                    <a:pt x="585" y="85"/>
                    <a:pt x="303" y="8"/>
                  </a:cubicBezTo>
                  <a:cubicBezTo>
                    <a:pt x="283" y="3"/>
                    <a:pt x="264"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70;p41">
              <a:extLst>
                <a:ext uri="{FF2B5EF4-FFF2-40B4-BE49-F238E27FC236}">
                  <a16:creationId xmlns:a16="http://schemas.microsoft.com/office/drawing/2014/main" id="{DB42F695-8A3E-4970-8F86-D79E1DC27270}"/>
                </a:ext>
              </a:extLst>
            </p:cNvPr>
            <p:cNvSpPr/>
            <p:nvPr/>
          </p:nvSpPr>
          <p:spPr>
            <a:xfrm rot="2521737">
              <a:off x="7268603" y="1393127"/>
              <a:ext cx="31400" cy="22700"/>
            </a:xfrm>
            <a:custGeom>
              <a:avLst/>
              <a:gdLst/>
              <a:ahLst/>
              <a:cxnLst/>
              <a:rect l="l" t="t" r="r" b="b"/>
              <a:pathLst>
                <a:path w="1256" h="908" extrusionOk="0">
                  <a:moveTo>
                    <a:pt x="1006" y="1"/>
                  </a:moveTo>
                  <a:cubicBezTo>
                    <a:pt x="965" y="1"/>
                    <a:pt x="923" y="12"/>
                    <a:pt x="886" y="36"/>
                  </a:cubicBezTo>
                  <a:cubicBezTo>
                    <a:pt x="639" y="193"/>
                    <a:pt x="389" y="348"/>
                    <a:pt x="140" y="498"/>
                  </a:cubicBezTo>
                  <a:cubicBezTo>
                    <a:pt x="35" y="562"/>
                    <a:pt x="1" y="697"/>
                    <a:pt x="63" y="801"/>
                  </a:cubicBezTo>
                  <a:cubicBezTo>
                    <a:pt x="106" y="870"/>
                    <a:pt x="178" y="908"/>
                    <a:pt x="253" y="908"/>
                  </a:cubicBezTo>
                  <a:cubicBezTo>
                    <a:pt x="292" y="908"/>
                    <a:pt x="331" y="896"/>
                    <a:pt x="367" y="875"/>
                  </a:cubicBezTo>
                  <a:cubicBezTo>
                    <a:pt x="622" y="721"/>
                    <a:pt x="873" y="565"/>
                    <a:pt x="1123" y="406"/>
                  </a:cubicBezTo>
                  <a:cubicBezTo>
                    <a:pt x="1226" y="341"/>
                    <a:pt x="1256" y="203"/>
                    <a:pt x="1191" y="101"/>
                  </a:cubicBezTo>
                  <a:cubicBezTo>
                    <a:pt x="1149" y="36"/>
                    <a:pt x="1079" y="1"/>
                    <a:pt x="100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71;p41">
              <a:extLst>
                <a:ext uri="{FF2B5EF4-FFF2-40B4-BE49-F238E27FC236}">
                  <a16:creationId xmlns:a16="http://schemas.microsoft.com/office/drawing/2014/main" id="{21AAFA1F-7333-40A9-AA66-9DCBD83ACC98}"/>
                </a:ext>
              </a:extLst>
            </p:cNvPr>
            <p:cNvSpPr/>
            <p:nvPr/>
          </p:nvSpPr>
          <p:spPr>
            <a:xfrm rot="2521737">
              <a:off x="7858026" y="1315741"/>
              <a:ext cx="22325" cy="30950"/>
            </a:xfrm>
            <a:custGeom>
              <a:avLst/>
              <a:gdLst/>
              <a:ahLst/>
              <a:cxnLst/>
              <a:rect l="l" t="t" r="r" b="b"/>
              <a:pathLst>
                <a:path w="893" h="1238" extrusionOk="0">
                  <a:moveTo>
                    <a:pt x="640" y="1"/>
                  </a:moveTo>
                  <a:cubicBezTo>
                    <a:pt x="557" y="1"/>
                    <a:pt x="477" y="47"/>
                    <a:pt x="440" y="126"/>
                  </a:cubicBezTo>
                  <a:cubicBezTo>
                    <a:pt x="314" y="392"/>
                    <a:pt x="185" y="656"/>
                    <a:pt x="53" y="919"/>
                  </a:cubicBezTo>
                  <a:cubicBezTo>
                    <a:pt x="1" y="1028"/>
                    <a:pt x="45" y="1161"/>
                    <a:pt x="154" y="1215"/>
                  </a:cubicBezTo>
                  <a:cubicBezTo>
                    <a:pt x="185" y="1230"/>
                    <a:pt x="219" y="1238"/>
                    <a:pt x="253" y="1238"/>
                  </a:cubicBezTo>
                  <a:cubicBezTo>
                    <a:pt x="334" y="1238"/>
                    <a:pt x="412" y="1194"/>
                    <a:pt x="452" y="1116"/>
                  </a:cubicBezTo>
                  <a:cubicBezTo>
                    <a:pt x="582" y="849"/>
                    <a:pt x="711" y="584"/>
                    <a:pt x="839" y="316"/>
                  </a:cubicBezTo>
                  <a:cubicBezTo>
                    <a:pt x="893" y="208"/>
                    <a:pt x="844" y="75"/>
                    <a:pt x="735" y="22"/>
                  </a:cubicBezTo>
                  <a:cubicBezTo>
                    <a:pt x="704" y="8"/>
                    <a:pt x="672" y="1"/>
                    <a:pt x="6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572;p41">
            <a:extLst>
              <a:ext uri="{FF2B5EF4-FFF2-40B4-BE49-F238E27FC236}">
                <a16:creationId xmlns:a16="http://schemas.microsoft.com/office/drawing/2014/main" id="{A5960E0B-0D57-4161-B128-BA0270BB82C7}"/>
              </a:ext>
            </a:extLst>
          </p:cNvPr>
          <p:cNvGrpSpPr/>
          <p:nvPr/>
        </p:nvGrpSpPr>
        <p:grpSpPr>
          <a:xfrm>
            <a:off x="364184" y="4029740"/>
            <a:ext cx="1134950" cy="991675"/>
            <a:chOff x="4823450" y="184250"/>
            <a:chExt cx="1134950" cy="991675"/>
          </a:xfrm>
        </p:grpSpPr>
        <p:sp>
          <p:nvSpPr>
            <p:cNvPr id="90" name="Google Shape;1573;p41">
              <a:extLst>
                <a:ext uri="{FF2B5EF4-FFF2-40B4-BE49-F238E27FC236}">
                  <a16:creationId xmlns:a16="http://schemas.microsoft.com/office/drawing/2014/main" id="{366F4EB4-7233-4E4C-9C18-FF0A603C1781}"/>
                </a:ext>
              </a:extLst>
            </p:cNvPr>
            <p:cNvSpPr/>
            <p:nvPr/>
          </p:nvSpPr>
          <p:spPr>
            <a:xfrm>
              <a:off x="4824650" y="195525"/>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74;p41">
              <a:extLst>
                <a:ext uri="{FF2B5EF4-FFF2-40B4-BE49-F238E27FC236}">
                  <a16:creationId xmlns:a16="http://schemas.microsoft.com/office/drawing/2014/main" id="{10BB57A8-A329-4CF9-99D3-51D286CC158B}"/>
                </a:ext>
              </a:extLst>
            </p:cNvPr>
            <p:cNvSpPr/>
            <p:nvPr/>
          </p:nvSpPr>
          <p:spPr>
            <a:xfrm>
              <a:off x="4842625" y="184250"/>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75;p41">
              <a:extLst>
                <a:ext uri="{FF2B5EF4-FFF2-40B4-BE49-F238E27FC236}">
                  <a16:creationId xmlns:a16="http://schemas.microsoft.com/office/drawing/2014/main" id="{15DE846B-D201-4358-B796-5B9107D77F2A}"/>
                </a:ext>
              </a:extLst>
            </p:cNvPr>
            <p:cNvSpPr/>
            <p:nvPr/>
          </p:nvSpPr>
          <p:spPr>
            <a:xfrm>
              <a:off x="4823450" y="476800"/>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76;p41">
              <a:extLst>
                <a:ext uri="{FF2B5EF4-FFF2-40B4-BE49-F238E27FC236}">
                  <a16:creationId xmlns:a16="http://schemas.microsoft.com/office/drawing/2014/main" id="{029CC6AA-A26B-4599-BCC7-13D77670F0EB}"/>
                </a:ext>
              </a:extLst>
            </p:cNvPr>
            <p:cNvSpPr/>
            <p:nvPr/>
          </p:nvSpPr>
          <p:spPr>
            <a:xfrm>
              <a:off x="4827850" y="461200"/>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77;p41">
              <a:extLst>
                <a:ext uri="{FF2B5EF4-FFF2-40B4-BE49-F238E27FC236}">
                  <a16:creationId xmlns:a16="http://schemas.microsoft.com/office/drawing/2014/main" id="{3C0664D2-7CD6-4FE1-87F5-A9AE7CA3631F}"/>
                </a:ext>
              </a:extLst>
            </p:cNvPr>
            <p:cNvSpPr/>
            <p:nvPr/>
          </p:nvSpPr>
          <p:spPr>
            <a:xfrm>
              <a:off x="4878000" y="496500"/>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78;p41">
              <a:extLst>
                <a:ext uri="{FF2B5EF4-FFF2-40B4-BE49-F238E27FC236}">
                  <a16:creationId xmlns:a16="http://schemas.microsoft.com/office/drawing/2014/main" id="{44EFA4F2-027C-4E6B-9684-B23BB3E70CE7}"/>
                </a:ext>
              </a:extLst>
            </p:cNvPr>
            <p:cNvSpPr/>
            <p:nvPr/>
          </p:nvSpPr>
          <p:spPr>
            <a:xfrm>
              <a:off x="4844550" y="490425"/>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79;p41">
              <a:extLst>
                <a:ext uri="{FF2B5EF4-FFF2-40B4-BE49-F238E27FC236}">
                  <a16:creationId xmlns:a16="http://schemas.microsoft.com/office/drawing/2014/main" id="{A10B54A8-6384-4B6C-85F7-118280A0C67E}"/>
                </a:ext>
              </a:extLst>
            </p:cNvPr>
            <p:cNvSpPr/>
            <p:nvPr/>
          </p:nvSpPr>
          <p:spPr>
            <a:xfrm>
              <a:off x="4859800" y="501175"/>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80;p41">
              <a:extLst>
                <a:ext uri="{FF2B5EF4-FFF2-40B4-BE49-F238E27FC236}">
                  <a16:creationId xmlns:a16="http://schemas.microsoft.com/office/drawing/2014/main" id="{17DFCFCC-2F8B-4FDC-87CE-6447E9283CB4}"/>
                </a:ext>
              </a:extLst>
            </p:cNvPr>
            <p:cNvSpPr/>
            <p:nvPr/>
          </p:nvSpPr>
          <p:spPr>
            <a:xfrm>
              <a:off x="4927350" y="531325"/>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81;p41">
              <a:extLst>
                <a:ext uri="{FF2B5EF4-FFF2-40B4-BE49-F238E27FC236}">
                  <a16:creationId xmlns:a16="http://schemas.microsoft.com/office/drawing/2014/main" id="{A86D230E-57D1-495D-AB96-7CC8D68ADD59}"/>
                </a:ext>
              </a:extLst>
            </p:cNvPr>
            <p:cNvSpPr/>
            <p:nvPr/>
          </p:nvSpPr>
          <p:spPr>
            <a:xfrm>
              <a:off x="4893950" y="525225"/>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82;p41">
              <a:extLst>
                <a:ext uri="{FF2B5EF4-FFF2-40B4-BE49-F238E27FC236}">
                  <a16:creationId xmlns:a16="http://schemas.microsoft.com/office/drawing/2014/main" id="{AA82BDDC-1C35-4230-9619-85B47DD33066}"/>
                </a:ext>
              </a:extLst>
            </p:cNvPr>
            <p:cNvSpPr/>
            <p:nvPr/>
          </p:nvSpPr>
          <p:spPr>
            <a:xfrm>
              <a:off x="4909200" y="535950"/>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83;p41">
              <a:extLst>
                <a:ext uri="{FF2B5EF4-FFF2-40B4-BE49-F238E27FC236}">
                  <a16:creationId xmlns:a16="http://schemas.microsoft.com/office/drawing/2014/main" id="{CBFE9E6E-6F5D-4B83-A668-085469E261ED}"/>
                </a:ext>
              </a:extLst>
            </p:cNvPr>
            <p:cNvSpPr/>
            <p:nvPr/>
          </p:nvSpPr>
          <p:spPr>
            <a:xfrm>
              <a:off x="4976800" y="566100"/>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84;p41">
              <a:extLst>
                <a:ext uri="{FF2B5EF4-FFF2-40B4-BE49-F238E27FC236}">
                  <a16:creationId xmlns:a16="http://schemas.microsoft.com/office/drawing/2014/main" id="{E5A86BBB-F1D8-4B1F-A37A-0882CE8F4F9C}"/>
                </a:ext>
              </a:extLst>
            </p:cNvPr>
            <p:cNvSpPr/>
            <p:nvPr/>
          </p:nvSpPr>
          <p:spPr>
            <a:xfrm>
              <a:off x="4943350" y="560025"/>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85;p41">
              <a:extLst>
                <a:ext uri="{FF2B5EF4-FFF2-40B4-BE49-F238E27FC236}">
                  <a16:creationId xmlns:a16="http://schemas.microsoft.com/office/drawing/2014/main" id="{7F6B3C57-280D-48ED-A0F5-81097D26DEA0}"/>
                </a:ext>
              </a:extLst>
            </p:cNvPr>
            <p:cNvSpPr/>
            <p:nvPr/>
          </p:nvSpPr>
          <p:spPr>
            <a:xfrm>
              <a:off x="4958625" y="570750"/>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86;p41">
              <a:extLst>
                <a:ext uri="{FF2B5EF4-FFF2-40B4-BE49-F238E27FC236}">
                  <a16:creationId xmlns:a16="http://schemas.microsoft.com/office/drawing/2014/main" id="{28F0D054-7A3C-44F6-B8F8-926F87B8D27A}"/>
                </a:ext>
              </a:extLst>
            </p:cNvPr>
            <p:cNvSpPr/>
            <p:nvPr/>
          </p:nvSpPr>
          <p:spPr>
            <a:xfrm>
              <a:off x="5026200" y="600875"/>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7;p41">
              <a:extLst>
                <a:ext uri="{FF2B5EF4-FFF2-40B4-BE49-F238E27FC236}">
                  <a16:creationId xmlns:a16="http://schemas.microsoft.com/office/drawing/2014/main" id="{1DE2F8CC-8138-4E3D-BA62-A16FFE1752C2}"/>
                </a:ext>
              </a:extLst>
            </p:cNvPr>
            <p:cNvSpPr/>
            <p:nvPr/>
          </p:nvSpPr>
          <p:spPr>
            <a:xfrm>
              <a:off x="4992725" y="594800"/>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8;p41">
              <a:extLst>
                <a:ext uri="{FF2B5EF4-FFF2-40B4-BE49-F238E27FC236}">
                  <a16:creationId xmlns:a16="http://schemas.microsoft.com/office/drawing/2014/main" id="{696EF262-A443-422F-A668-DAFFC1EF151A}"/>
                </a:ext>
              </a:extLst>
            </p:cNvPr>
            <p:cNvSpPr/>
            <p:nvPr/>
          </p:nvSpPr>
          <p:spPr>
            <a:xfrm>
              <a:off x="5008025" y="605500"/>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89;p41">
              <a:extLst>
                <a:ext uri="{FF2B5EF4-FFF2-40B4-BE49-F238E27FC236}">
                  <a16:creationId xmlns:a16="http://schemas.microsoft.com/office/drawing/2014/main" id="{B0B3FF85-3F3A-4E4D-8A81-EECEC96964AA}"/>
                </a:ext>
              </a:extLst>
            </p:cNvPr>
            <p:cNvSpPr/>
            <p:nvPr/>
          </p:nvSpPr>
          <p:spPr>
            <a:xfrm>
              <a:off x="5075575" y="635700"/>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90;p41">
              <a:extLst>
                <a:ext uri="{FF2B5EF4-FFF2-40B4-BE49-F238E27FC236}">
                  <a16:creationId xmlns:a16="http://schemas.microsoft.com/office/drawing/2014/main" id="{BA7AA113-1235-4B21-B61E-ABE0D8DA95E6}"/>
                </a:ext>
              </a:extLst>
            </p:cNvPr>
            <p:cNvSpPr/>
            <p:nvPr/>
          </p:nvSpPr>
          <p:spPr>
            <a:xfrm>
              <a:off x="5042175" y="629600"/>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91;p41">
              <a:extLst>
                <a:ext uri="{FF2B5EF4-FFF2-40B4-BE49-F238E27FC236}">
                  <a16:creationId xmlns:a16="http://schemas.microsoft.com/office/drawing/2014/main" id="{06AE376E-6F1A-492C-A97C-D693A89CF522}"/>
                </a:ext>
              </a:extLst>
            </p:cNvPr>
            <p:cNvSpPr/>
            <p:nvPr/>
          </p:nvSpPr>
          <p:spPr>
            <a:xfrm>
              <a:off x="5057450" y="640350"/>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92;p41">
              <a:extLst>
                <a:ext uri="{FF2B5EF4-FFF2-40B4-BE49-F238E27FC236}">
                  <a16:creationId xmlns:a16="http://schemas.microsoft.com/office/drawing/2014/main" id="{AB973E6E-35D7-4D78-AC83-DB19F664B0FF}"/>
                </a:ext>
              </a:extLst>
            </p:cNvPr>
            <p:cNvSpPr/>
            <p:nvPr/>
          </p:nvSpPr>
          <p:spPr>
            <a:xfrm>
              <a:off x="5125000" y="670500"/>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93;p41">
              <a:extLst>
                <a:ext uri="{FF2B5EF4-FFF2-40B4-BE49-F238E27FC236}">
                  <a16:creationId xmlns:a16="http://schemas.microsoft.com/office/drawing/2014/main" id="{70C350D1-B29F-4DBE-9388-44F3378D6ED2}"/>
                </a:ext>
              </a:extLst>
            </p:cNvPr>
            <p:cNvSpPr/>
            <p:nvPr/>
          </p:nvSpPr>
          <p:spPr>
            <a:xfrm>
              <a:off x="5091575" y="664375"/>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94;p41">
              <a:extLst>
                <a:ext uri="{FF2B5EF4-FFF2-40B4-BE49-F238E27FC236}">
                  <a16:creationId xmlns:a16="http://schemas.microsoft.com/office/drawing/2014/main" id="{83C39FCE-E7ED-4D23-8C5E-3F2103E275D0}"/>
                </a:ext>
              </a:extLst>
            </p:cNvPr>
            <p:cNvSpPr/>
            <p:nvPr/>
          </p:nvSpPr>
          <p:spPr>
            <a:xfrm>
              <a:off x="5106825" y="675125"/>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95;p41">
              <a:extLst>
                <a:ext uri="{FF2B5EF4-FFF2-40B4-BE49-F238E27FC236}">
                  <a16:creationId xmlns:a16="http://schemas.microsoft.com/office/drawing/2014/main" id="{7740CB07-4FE7-4190-8283-8586A0B85ED9}"/>
                </a:ext>
              </a:extLst>
            </p:cNvPr>
            <p:cNvSpPr/>
            <p:nvPr/>
          </p:nvSpPr>
          <p:spPr>
            <a:xfrm>
              <a:off x="5174375" y="705225"/>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96;p41">
              <a:extLst>
                <a:ext uri="{FF2B5EF4-FFF2-40B4-BE49-F238E27FC236}">
                  <a16:creationId xmlns:a16="http://schemas.microsoft.com/office/drawing/2014/main" id="{4B8D7FCD-D698-490C-9B28-8D9CF4EFCA30}"/>
                </a:ext>
              </a:extLst>
            </p:cNvPr>
            <p:cNvSpPr/>
            <p:nvPr/>
          </p:nvSpPr>
          <p:spPr>
            <a:xfrm>
              <a:off x="5140975" y="699150"/>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97;p41">
              <a:extLst>
                <a:ext uri="{FF2B5EF4-FFF2-40B4-BE49-F238E27FC236}">
                  <a16:creationId xmlns:a16="http://schemas.microsoft.com/office/drawing/2014/main" id="{27170186-A991-4EA2-B03D-1DFA5E2B7766}"/>
                </a:ext>
              </a:extLst>
            </p:cNvPr>
            <p:cNvSpPr/>
            <p:nvPr/>
          </p:nvSpPr>
          <p:spPr>
            <a:xfrm>
              <a:off x="5156225" y="709925"/>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8;p41">
              <a:extLst>
                <a:ext uri="{FF2B5EF4-FFF2-40B4-BE49-F238E27FC236}">
                  <a16:creationId xmlns:a16="http://schemas.microsoft.com/office/drawing/2014/main" id="{41FF22CC-6DED-4613-B23A-6C022DDF0F42}"/>
                </a:ext>
              </a:extLst>
            </p:cNvPr>
            <p:cNvSpPr/>
            <p:nvPr/>
          </p:nvSpPr>
          <p:spPr>
            <a:xfrm>
              <a:off x="5223800" y="740000"/>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99;p41">
              <a:extLst>
                <a:ext uri="{FF2B5EF4-FFF2-40B4-BE49-F238E27FC236}">
                  <a16:creationId xmlns:a16="http://schemas.microsoft.com/office/drawing/2014/main" id="{691B28B3-5D82-406B-8164-AB4328B23D5F}"/>
                </a:ext>
              </a:extLst>
            </p:cNvPr>
            <p:cNvSpPr/>
            <p:nvPr/>
          </p:nvSpPr>
          <p:spPr>
            <a:xfrm>
              <a:off x="5190375" y="733950"/>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00;p41">
              <a:extLst>
                <a:ext uri="{FF2B5EF4-FFF2-40B4-BE49-F238E27FC236}">
                  <a16:creationId xmlns:a16="http://schemas.microsoft.com/office/drawing/2014/main" id="{F91926AF-1CFD-4CED-BDE4-00220CC8523F}"/>
                </a:ext>
              </a:extLst>
            </p:cNvPr>
            <p:cNvSpPr/>
            <p:nvPr/>
          </p:nvSpPr>
          <p:spPr>
            <a:xfrm>
              <a:off x="5205625" y="744700"/>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01;p41">
              <a:extLst>
                <a:ext uri="{FF2B5EF4-FFF2-40B4-BE49-F238E27FC236}">
                  <a16:creationId xmlns:a16="http://schemas.microsoft.com/office/drawing/2014/main" id="{E8653EC8-DD94-4CAE-A928-65A86A83A9C5}"/>
                </a:ext>
              </a:extLst>
            </p:cNvPr>
            <p:cNvSpPr/>
            <p:nvPr/>
          </p:nvSpPr>
          <p:spPr>
            <a:xfrm>
              <a:off x="5273200" y="774825"/>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02;p41">
              <a:extLst>
                <a:ext uri="{FF2B5EF4-FFF2-40B4-BE49-F238E27FC236}">
                  <a16:creationId xmlns:a16="http://schemas.microsoft.com/office/drawing/2014/main" id="{3B830E2B-5A3C-429C-82C3-7D1779825EDD}"/>
                </a:ext>
              </a:extLst>
            </p:cNvPr>
            <p:cNvSpPr/>
            <p:nvPr/>
          </p:nvSpPr>
          <p:spPr>
            <a:xfrm>
              <a:off x="5239800" y="768775"/>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03;p41">
              <a:extLst>
                <a:ext uri="{FF2B5EF4-FFF2-40B4-BE49-F238E27FC236}">
                  <a16:creationId xmlns:a16="http://schemas.microsoft.com/office/drawing/2014/main" id="{89CB155C-9DA7-492D-BAEE-A400B4686940}"/>
                </a:ext>
              </a:extLst>
            </p:cNvPr>
            <p:cNvSpPr/>
            <p:nvPr/>
          </p:nvSpPr>
          <p:spPr>
            <a:xfrm>
              <a:off x="5255025" y="779475"/>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04;p41">
              <a:extLst>
                <a:ext uri="{FF2B5EF4-FFF2-40B4-BE49-F238E27FC236}">
                  <a16:creationId xmlns:a16="http://schemas.microsoft.com/office/drawing/2014/main" id="{6685B562-2FE4-4FF7-8846-A555B8A8640C}"/>
                </a:ext>
              </a:extLst>
            </p:cNvPr>
            <p:cNvSpPr/>
            <p:nvPr/>
          </p:nvSpPr>
          <p:spPr>
            <a:xfrm>
              <a:off x="5322575" y="809625"/>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5;p41">
              <a:extLst>
                <a:ext uri="{FF2B5EF4-FFF2-40B4-BE49-F238E27FC236}">
                  <a16:creationId xmlns:a16="http://schemas.microsoft.com/office/drawing/2014/main" id="{903AB8EE-BA17-42CB-A910-379CE5666F27}"/>
                </a:ext>
              </a:extLst>
            </p:cNvPr>
            <p:cNvSpPr/>
            <p:nvPr/>
          </p:nvSpPr>
          <p:spPr>
            <a:xfrm>
              <a:off x="5289175" y="803550"/>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06;p41">
              <a:extLst>
                <a:ext uri="{FF2B5EF4-FFF2-40B4-BE49-F238E27FC236}">
                  <a16:creationId xmlns:a16="http://schemas.microsoft.com/office/drawing/2014/main" id="{B89ABD31-8BA5-4CB3-8DDB-0DF60BE30ACE}"/>
                </a:ext>
              </a:extLst>
            </p:cNvPr>
            <p:cNvSpPr/>
            <p:nvPr/>
          </p:nvSpPr>
          <p:spPr>
            <a:xfrm>
              <a:off x="5304450" y="814275"/>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07;p41">
              <a:extLst>
                <a:ext uri="{FF2B5EF4-FFF2-40B4-BE49-F238E27FC236}">
                  <a16:creationId xmlns:a16="http://schemas.microsoft.com/office/drawing/2014/main" id="{642AAAE4-4CF9-462E-B6C0-5830989A73E2}"/>
                </a:ext>
              </a:extLst>
            </p:cNvPr>
            <p:cNvSpPr/>
            <p:nvPr/>
          </p:nvSpPr>
          <p:spPr>
            <a:xfrm>
              <a:off x="5372000" y="844400"/>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8;p41">
              <a:extLst>
                <a:ext uri="{FF2B5EF4-FFF2-40B4-BE49-F238E27FC236}">
                  <a16:creationId xmlns:a16="http://schemas.microsoft.com/office/drawing/2014/main" id="{4DE7122D-3D7B-47DF-B916-23B95A1DA2B2}"/>
                </a:ext>
              </a:extLst>
            </p:cNvPr>
            <p:cNvSpPr/>
            <p:nvPr/>
          </p:nvSpPr>
          <p:spPr>
            <a:xfrm>
              <a:off x="5338575" y="838325"/>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09;p41">
              <a:extLst>
                <a:ext uri="{FF2B5EF4-FFF2-40B4-BE49-F238E27FC236}">
                  <a16:creationId xmlns:a16="http://schemas.microsoft.com/office/drawing/2014/main" id="{98B7EE9D-EFAC-4E9F-97B6-2FD8A478148E}"/>
                </a:ext>
              </a:extLst>
            </p:cNvPr>
            <p:cNvSpPr/>
            <p:nvPr/>
          </p:nvSpPr>
          <p:spPr>
            <a:xfrm>
              <a:off x="5353825" y="849100"/>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10;p41">
              <a:extLst>
                <a:ext uri="{FF2B5EF4-FFF2-40B4-BE49-F238E27FC236}">
                  <a16:creationId xmlns:a16="http://schemas.microsoft.com/office/drawing/2014/main" id="{B80E6A42-0339-475A-BB55-DE073598D3B4}"/>
                </a:ext>
              </a:extLst>
            </p:cNvPr>
            <p:cNvSpPr/>
            <p:nvPr/>
          </p:nvSpPr>
          <p:spPr>
            <a:xfrm>
              <a:off x="5421375" y="879200"/>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11;p41">
              <a:extLst>
                <a:ext uri="{FF2B5EF4-FFF2-40B4-BE49-F238E27FC236}">
                  <a16:creationId xmlns:a16="http://schemas.microsoft.com/office/drawing/2014/main" id="{426E0432-C865-42B8-AFD0-E2AACD7295E9}"/>
                </a:ext>
              </a:extLst>
            </p:cNvPr>
            <p:cNvSpPr/>
            <p:nvPr/>
          </p:nvSpPr>
          <p:spPr>
            <a:xfrm>
              <a:off x="5387975" y="873100"/>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12;p41">
              <a:extLst>
                <a:ext uri="{FF2B5EF4-FFF2-40B4-BE49-F238E27FC236}">
                  <a16:creationId xmlns:a16="http://schemas.microsoft.com/office/drawing/2014/main" id="{926D0B9D-4663-4F21-B64D-86AEC536A3C9}"/>
                </a:ext>
              </a:extLst>
            </p:cNvPr>
            <p:cNvSpPr/>
            <p:nvPr/>
          </p:nvSpPr>
          <p:spPr>
            <a:xfrm>
              <a:off x="5403225" y="883875"/>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13;p41">
              <a:extLst>
                <a:ext uri="{FF2B5EF4-FFF2-40B4-BE49-F238E27FC236}">
                  <a16:creationId xmlns:a16="http://schemas.microsoft.com/office/drawing/2014/main" id="{1C6C838C-8CC0-449B-8A26-3F45DFE392EC}"/>
                </a:ext>
              </a:extLst>
            </p:cNvPr>
            <p:cNvSpPr/>
            <p:nvPr/>
          </p:nvSpPr>
          <p:spPr>
            <a:xfrm>
              <a:off x="5470775" y="914025"/>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14;p41">
              <a:extLst>
                <a:ext uri="{FF2B5EF4-FFF2-40B4-BE49-F238E27FC236}">
                  <a16:creationId xmlns:a16="http://schemas.microsoft.com/office/drawing/2014/main" id="{6BEC5921-987A-4D10-A12D-089DE2D377FB}"/>
                </a:ext>
              </a:extLst>
            </p:cNvPr>
            <p:cNvSpPr/>
            <p:nvPr/>
          </p:nvSpPr>
          <p:spPr>
            <a:xfrm>
              <a:off x="5437375" y="907900"/>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15;p41">
              <a:extLst>
                <a:ext uri="{FF2B5EF4-FFF2-40B4-BE49-F238E27FC236}">
                  <a16:creationId xmlns:a16="http://schemas.microsoft.com/office/drawing/2014/main" id="{24C3123F-3E63-4CF3-BF80-C7F83EA1FE1C}"/>
                </a:ext>
              </a:extLst>
            </p:cNvPr>
            <p:cNvSpPr/>
            <p:nvPr/>
          </p:nvSpPr>
          <p:spPr>
            <a:xfrm>
              <a:off x="5452625" y="918650"/>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16;p41">
              <a:extLst>
                <a:ext uri="{FF2B5EF4-FFF2-40B4-BE49-F238E27FC236}">
                  <a16:creationId xmlns:a16="http://schemas.microsoft.com/office/drawing/2014/main" id="{D87CD494-E3B8-48A6-AF31-19ECD41595B9}"/>
                </a:ext>
              </a:extLst>
            </p:cNvPr>
            <p:cNvSpPr/>
            <p:nvPr/>
          </p:nvSpPr>
          <p:spPr>
            <a:xfrm>
              <a:off x="5520225" y="948750"/>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17;p41">
              <a:extLst>
                <a:ext uri="{FF2B5EF4-FFF2-40B4-BE49-F238E27FC236}">
                  <a16:creationId xmlns:a16="http://schemas.microsoft.com/office/drawing/2014/main" id="{4BA51E33-4980-4304-A02A-0ADCD7E33370}"/>
                </a:ext>
              </a:extLst>
            </p:cNvPr>
            <p:cNvSpPr/>
            <p:nvPr/>
          </p:nvSpPr>
          <p:spPr>
            <a:xfrm>
              <a:off x="5486750" y="942675"/>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18;p41">
              <a:extLst>
                <a:ext uri="{FF2B5EF4-FFF2-40B4-BE49-F238E27FC236}">
                  <a16:creationId xmlns:a16="http://schemas.microsoft.com/office/drawing/2014/main" id="{036213DC-951E-4E76-8BED-4079905F5DC4}"/>
                </a:ext>
              </a:extLst>
            </p:cNvPr>
            <p:cNvSpPr/>
            <p:nvPr/>
          </p:nvSpPr>
          <p:spPr>
            <a:xfrm>
              <a:off x="5502025" y="953425"/>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19;p41">
              <a:extLst>
                <a:ext uri="{FF2B5EF4-FFF2-40B4-BE49-F238E27FC236}">
                  <a16:creationId xmlns:a16="http://schemas.microsoft.com/office/drawing/2014/main" id="{3DC8B666-F8A1-4E75-BBC8-F01EB65E0B50}"/>
                </a:ext>
              </a:extLst>
            </p:cNvPr>
            <p:cNvSpPr/>
            <p:nvPr/>
          </p:nvSpPr>
          <p:spPr>
            <a:xfrm>
              <a:off x="5569575" y="983575"/>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20;p41">
              <a:extLst>
                <a:ext uri="{FF2B5EF4-FFF2-40B4-BE49-F238E27FC236}">
                  <a16:creationId xmlns:a16="http://schemas.microsoft.com/office/drawing/2014/main" id="{F4774F95-6E5B-4204-BCE3-22E87646BD7B}"/>
                </a:ext>
              </a:extLst>
            </p:cNvPr>
            <p:cNvSpPr/>
            <p:nvPr/>
          </p:nvSpPr>
          <p:spPr>
            <a:xfrm>
              <a:off x="5536175" y="977475"/>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21;p41">
              <a:extLst>
                <a:ext uri="{FF2B5EF4-FFF2-40B4-BE49-F238E27FC236}">
                  <a16:creationId xmlns:a16="http://schemas.microsoft.com/office/drawing/2014/main" id="{749F9B2E-63D8-4BB3-807D-7B81494BDCFF}"/>
                </a:ext>
              </a:extLst>
            </p:cNvPr>
            <p:cNvSpPr/>
            <p:nvPr/>
          </p:nvSpPr>
          <p:spPr>
            <a:xfrm>
              <a:off x="5551475" y="988225"/>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22;p41">
              <a:extLst>
                <a:ext uri="{FF2B5EF4-FFF2-40B4-BE49-F238E27FC236}">
                  <a16:creationId xmlns:a16="http://schemas.microsoft.com/office/drawing/2014/main" id="{0D412564-4D9B-4D8F-9DF1-21C3E753D690}"/>
                </a:ext>
              </a:extLst>
            </p:cNvPr>
            <p:cNvSpPr/>
            <p:nvPr/>
          </p:nvSpPr>
          <p:spPr>
            <a:xfrm>
              <a:off x="5619025" y="1018375"/>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23;p41">
              <a:extLst>
                <a:ext uri="{FF2B5EF4-FFF2-40B4-BE49-F238E27FC236}">
                  <a16:creationId xmlns:a16="http://schemas.microsoft.com/office/drawing/2014/main" id="{6F6775C5-544A-48FA-AE8C-ECFF92D517B7}"/>
                </a:ext>
              </a:extLst>
            </p:cNvPr>
            <p:cNvSpPr/>
            <p:nvPr/>
          </p:nvSpPr>
          <p:spPr>
            <a:xfrm>
              <a:off x="5585575" y="1012300"/>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24;p41">
              <a:extLst>
                <a:ext uri="{FF2B5EF4-FFF2-40B4-BE49-F238E27FC236}">
                  <a16:creationId xmlns:a16="http://schemas.microsoft.com/office/drawing/2014/main" id="{10CB67A2-86D7-4BE7-A33D-6FE4719682BA}"/>
                </a:ext>
              </a:extLst>
            </p:cNvPr>
            <p:cNvSpPr/>
            <p:nvPr/>
          </p:nvSpPr>
          <p:spPr>
            <a:xfrm>
              <a:off x="5600825" y="1023000"/>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25;p41">
              <a:extLst>
                <a:ext uri="{FF2B5EF4-FFF2-40B4-BE49-F238E27FC236}">
                  <a16:creationId xmlns:a16="http://schemas.microsoft.com/office/drawing/2014/main" id="{E522DEBB-354F-41A1-9054-D9B20370721D}"/>
                </a:ext>
              </a:extLst>
            </p:cNvPr>
            <p:cNvSpPr/>
            <p:nvPr/>
          </p:nvSpPr>
          <p:spPr>
            <a:xfrm>
              <a:off x="5668375" y="1053150"/>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26;p41">
              <a:extLst>
                <a:ext uri="{FF2B5EF4-FFF2-40B4-BE49-F238E27FC236}">
                  <a16:creationId xmlns:a16="http://schemas.microsoft.com/office/drawing/2014/main" id="{73267F8E-1508-42B3-9D7C-658705B37BFC}"/>
                </a:ext>
              </a:extLst>
            </p:cNvPr>
            <p:cNvSpPr/>
            <p:nvPr/>
          </p:nvSpPr>
          <p:spPr>
            <a:xfrm>
              <a:off x="5634975" y="1047075"/>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27;p41">
              <a:extLst>
                <a:ext uri="{FF2B5EF4-FFF2-40B4-BE49-F238E27FC236}">
                  <a16:creationId xmlns:a16="http://schemas.microsoft.com/office/drawing/2014/main" id="{E307DBB1-EB2A-4D26-9610-A9ABA916254D}"/>
                </a:ext>
              </a:extLst>
            </p:cNvPr>
            <p:cNvSpPr/>
            <p:nvPr/>
          </p:nvSpPr>
          <p:spPr>
            <a:xfrm>
              <a:off x="5650250" y="1057800"/>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28;p41">
              <a:extLst>
                <a:ext uri="{FF2B5EF4-FFF2-40B4-BE49-F238E27FC236}">
                  <a16:creationId xmlns:a16="http://schemas.microsoft.com/office/drawing/2014/main" id="{507F92DC-00DE-4B16-A870-8DB3CA04BDFD}"/>
                </a:ext>
              </a:extLst>
            </p:cNvPr>
            <p:cNvSpPr/>
            <p:nvPr/>
          </p:nvSpPr>
          <p:spPr>
            <a:xfrm>
              <a:off x="5717775" y="1087925"/>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29;p41">
              <a:extLst>
                <a:ext uri="{FF2B5EF4-FFF2-40B4-BE49-F238E27FC236}">
                  <a16:creationId xmlns:a16="http://schemas.microsoft.com/office/drawing/2014/main" id="{4CDF5F5E-0E78-4AF7-9DC3-EEA3187AC7F7}"/>
                </a:ext>
              </a:extLst>
            </p:cNvPr>
            <p:cNvSpPr/>
            <p:nvPr/>
          </p:nvSpPr>
          <p:spPr>
            <a:xfrm>
              <a:off x="5684375" y="1081850"/>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0;p41">
              <a:extLst>
                <a:ext uri="{FF2B5EF4-FFF2-40B4-BE49-F238E27FC236}">
                  <a16:creationId xmlns:a16="http://schemas.microsoft.com/office/drawing/2014/main" id="{7D15D2A6-D18C-4D21-9DFD-31FE9EC318FB}"/>
                </a:ext>
              </a:extLst>
            </p:cNvPr>
            <p:cNvSpPr/>
            <p:nvPr/>
          </p:nvSpPr>
          <p:spPr>
            <a:xfrm>
              <a:off x="5699650" y="1092625"/>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31;p41">
              <a:extLst>
                <a:ext uri="{FF2B5EF4-FFF2-40B4-BE49-F238E27FC236}">
                  <a16:creationId xmlns:a16="http://schemas.microsoft.com/office/drawing/2014/main" id="{6BC2C71A-7696-49A3-B516-2E2A2F2F4177}"/>
                </a:ext>
              </a:extLst>
            </p:cNvPr>
            <p:cNvSpPr/>
            <p:nvPr/>
          </p:nvSpPr>
          <p:spPr>
            <a:xfrm>
              <a:off x="5767225" y="1122750"/>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32;p41">
              <a:extLst>
                <a:ext uri="{FF2B5EF4-FFF2-40B4-BE49-F238E27FC236}">
                  <a16:creationId xmlns:a16="http://schemas.microsoft.com/office/drawing/2014/main" id="{EB602FEB-6DA5-4B1E-B817-2EA992959C70}"/>
                </a:ext>
              </a:extLst>
            </p:cNvPr>
            <p:cNvSpPr/>
            <p:nvPr/>
          </p:nvSpPr>
          <p:spPr>
            <a:xfrm>
              <a:off x="5733750" y="1116650"/>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33;p41">
              <a:extLst>
                <a:ext uri="{FF2B5EF4-FFF2-40B4-BE49-F238E27FC236}">
                  <a16:creationId xmlns:a16="http://schemas.microsoft.com/office/drawing/2014/main" id="{A4C50575-8BDD-4B07-B092-342105174467}"/>
                </a:ext>
              </a:extLst>
            </p:cNvPr>
            <p:cNvSpPr/>
            <p:nvPr/>
          </p:nvSpPr>
          <p:spPr>
            <a:xfrm>
              <a:off x="5749050" y="1127400"/>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4;p41">
              <a:extLst>
                <a:ext uri="{FF2B5EF4-FFF2-40B4-BE49-F238E27FC236}">
                  <a16:creationId xmlns:a16="http://schemas.microsoft.com/office/drawing/2014/main" id="{C341FB7A-1473-49FD-9A76-5F42B1AF362A}"/>
                </a:ext>
              </a:extLst>
            </p:cNvPr>
            <p:cNvSpPr/>
            <p:nvPr/>
          </p:nvSpPr>
          <p:spPr>
            <a:xfrm>
              <a:off x="5417525" y="647950"/>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5;p41">
              <a:extLst>
                <a:ext uri="{FF2B5EF4-FFF2-40B4-BE49-F238E27FC236}">
                  <a16:creationId xmlns:a16="http://schemas.microsoft.com/office/drawing/2014/main" id="{6CB7BA70-B6A0-41E6-AEC3-7DB5A0BA163D}"/>
                </a:ext>
              </a:extLst>
            </p:cNvPr>
            <p:cNvSpPr/>
            <p:nvPr/>
          </p:nvSpPr>
          <p:spPr>
            <a:xfrm>
              <a:off x="5412475" y="652900"/>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3" name="Google Shape;2512;p47">
            <a:extLst>
              <a:ext uri="{FF2B5EF4-FFF2-40B4-BE49-F238E27FC236}">
                <a16:creationId xmlns:a16="http://schemas.microsoft.com/office/drawing/2014/main" id="{29D18D9C-1CC5-4746-BB48-626478BD5449}"/>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 Creación de proyecto</a:t>
            </a:r>
            <a:endParaRPr dirty="0">
              <a:solidFill>
                <a:schemeClr val="accent2">
                  <a:lumMod val="10000"/>
                </a:schemeClr>
              </a:solidFill>
            </a:endParaRPr>
          </a:p>
        </p:txBody>
      </p:sp>
      <p:pic>
        <p:nvPicPr>
          <p:cNvPr id="2" name="Imagen 1">
            <a:extLst>
              <a:ext uri="{FF2B5EF4-FFF2-40B4-BE49-F238E27FC236}">
                <a16:creationId xmlns:a16="http://schemas.microsoft.com/office/drawing/2014/main" id="{A88FABAF-6BE7-45D4-8DB4-46D3EA87F212}"/>
              </a:ext>
            </a:extLst>
          </p:cNvPr>
          <p:cNvPicPr>
            <a:picLocks noChangeAspect="1"/>
          </p:cNvPicPr>
          <p:nvPr/>
        </p:nvPicPr>
        <p:blipFill>
          <a:blip r:embed="rId3"/>
          <a:stretch>
            <a:fillRect/>
          </a:stretch>
        </p:blipFill>
        <p:spPr>
          <a:xfrm>
            <a:off x="1225800" y="1220558"/>
            <a:ext cx="6692400" cy="3532972"/>
          </a:xfrm>
          <a:prstGeom prst="rect">
            <a:avLst/>
          </a:prstGeom>
        </p:spPr>
      </p:pic>
    </p:spTree>
    <p:extLst>
      <p:ext uri="{BB962C8B-B14F-4D97-AF65-F5344CB8AC3E}">
        <p14:creationId xmlns:p14="http://schemas.microsoft.com/office/powerpoint/2010/main" val="80941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182" name="Picture 4" descr="https://www.educaciontrespuntocero.com/wp-content/uploads/2016/03/seno-coseno-gif.gif">
            <a:extLst>
              <a:ext uri="{FF2B5EF4-FFF2-40B4-BE49-F238E27FC236}">
                <a16:creationId xmlns:a16="http://schemas.microsoft.com/office/drawing/2014/main" id="{5EA007F4-E159-4737-8612-4E20EE3C7D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lvl="0"/>
            <a:r>
              <a:rPr lang="es-CO" dirty="0"/>
              <a:t>Verificación de la placa</a:t>
            </a: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551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89EDEDAE-333D-4F07-9BAF-2716B5677092}"/>
              </a:ext>
            </a:extLst>
          </p:cNvPr>
          <p:cNvPicPr>
            <a:picLocks noChangeAspect="1"/>
          </p:cNvPicPr>
          <p:nvPr/>
        </p:nvPicPr>
        <p:blipFill>
          <a:blip r:embed="rId3"/>
          <a:stretch>
            <a:fillRect/>
          </a:stretch>
        </p:blipFill>
        <p:spPr>
          <a:xfrm>
            <a:off x="3520187" y="1490400"/>
            <a:ext cx="4853413" cy="1868726"/>
          </a:xfrm>
          <a:prstGeom prst="rect">
            <a:avLst/>
          </a:prstGeom>
        </p:spPr>
      </p:pic>
      <p:pic>
        <p:nvPicPr>
          <p:cNvPr id="3" name="Imagen 2">
            <a:extLst>
              <a:ext uri="{FF2B5EF4-FFF2-40B4-BE49-F238E27FC236}">
                <a16:creationId xmlns:a16="http://schemas.microsoft.com/office/drawing/2014/main" id="{ABE72572-C032-4504-89C9-7C5EA56BE3ED}"/>
              </a:ext>
            </a:extLst>
          </p:cNvPr>
          <p:cNvPicPr>
            <a:picLocks noChangeAspect="1"/>
          </p:cNvPicPr>
          <p:nvPr/>
        </p:nvPicPr>
        <p:blipFill rotWithShape="1">
          <a:blip r:embed="rId4"/>
          <a:srcRect b="34277"/>
          <a:stretch/>
        </p:blipFill>
        <p:spPr>
          <a:xfrm>
            <a:off x="717004" y="1490400"/>
            <a:ext cx="2695183" cy="1868726"/>
          </a:xfrm>
          <a:prstGeom prst="rect">
            <a:avLst/>
          </a:prstGeom>
        </p:spPr>
      </p:pic>
      <p:sp>
        <p:nvSpPr>
          <p:cNvPr id="5" name="Google Shape;2512;p47">
            <a:extLst>
              <a:ext uri="{FF2B5EF4-FFF2-40B4-BE49-F238E27FC236}">
                <a16:creationId xmlns:a16="http://schemas.microsoft.com/office/drawing/2014/main" id="{1B4F02D4-12AF-4636-8B92-EFF5842D3286}"/>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 simulación a través del servidor</a:t>
            </a:r>
            <a:endParaRPr dirty="0">
              <a:solidFill>
                <a:schemeClr val="accent2">
                  <a:lumMod val="10000"/>
                </a:schemeClr>
              </a:solidFill>
            </a:endParaRPr>
          </a:p>
        </p:txBody>
      </p:sp>
      <p:grpSp>
        <p:nvGrpSpPr>
          <p:cNvPr id="24" name="Google Shape;7335;p72">
            <a:extLst>
              <a:ext uri="{FF2B5EF4-FFF2-40B4-BE49-F238E27FC236}">
                <a16:creationId xmlns:a16="http://schemas.microsoft.com/office/drawing/2014/main" id="{91C97706-0F36-4580-91E9-086BB7656FAE}"/>
              </a:ext>
            </a:extLst>
          </p:cNvPr>
          <p:cNvGrpSpPr/>
          <p:nvPr/>
        </p:nvGrpSpPr>
        <p:grpSpPr>
          <a:xfrm>
            <a:off x="6921300" y="3360687"/>
            <a:ext cx="1265361" cy="3108025"/>
            <a:chOff x="4379700" y="1495475"/>
            <a:chExt cx="1265361" cy="3108025"/>
          </a:xfrm>
        </p:grpSpPr>
        <p:sp>
          <p:nvSpPr>
            <p:cNvPr id="25" name="Google Shape;7336;p72">
              <a:extLst>
                <a:ext uri="{FF2B5EF4-FFF2-40B4-BE49-F238E27FC236}">
                  <a16:creationId xmlns:a16="http://schemas.microsoft.com/office/drawing/2014/main" id="{06C3FD2A-8278-4FF5-AA2F-7F69503FF4B0}"/>
                </a:ext>
              </a:extLst>
            </p:cNvPr>
            <p:cNvSpPr/>
            <p:nvPr/>
          </p:nvSpPr>
          <p:spPr>
            <a:xfrm>
              <a:off x="4563910" y="2821458"/>
              <a:ext cx="402690" cy="1594813"/>
            </a:xfrm>
            <a:custGeom>
              <a:avLst/>
              <a:gdLst/>
              <a:ahLst/>
              <a:cxnLst/>
              <a:rect l="l" t="t" r="r" b="b"/>
              <a:pathLst>
                <a:path w="15099" h="59798" extrusionOk="0">
                  <a:moveTo>
                    <a:pt x="9658" y="1"/>
                  </a:moveTo>
                  <a:cubicBezTo>
                    <a:pt x="9518" y="1"/>
                    <a:pt x="9377" y="6"/>
                    <a:pt x="9235" y="17"/>
                  </a:cubicBezTo>
                  <a:cubicBezTo>
                    <a:pt x="6100" y="259"/>
                    <a:pt x="3814" y="3090"/>
                    <a:pt x="4241" y="6205"/>
                  </a:cubicBezTo>
                  <a:lnTo>
                    <a:pt x="0" y="59384"/>
                  </a:lnTo>
                  <a:lnTo>
                    <a:pt x="6507" y="59797"/>
                  </a:lnTo>
                  <a:lnTo>
                    <a:pt x="15099" y="5044"/>
                  </a:lnTo>
                  <a:cubicBezTo>
                    <a:pt x="14878" y="2180"/>
                    <a:pt x="12485" y="1"/>
                    <a:pt x="9658"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37;p72">
              <a:extLst>
                <a:ext uri="{FF2B5EF4-FFF2-40B4-BE49-F238E27FC236}">
                  <a16:creationId xmlns:a16="http://schemas.microsoft.com/office/drawing/2014/main" id="{648D1065-A92B-4052-A9BF-1AEC7B409FF0}"/>
                </a:ext>
              </a:extLst>
            </p:cNvPr>
            <p:cNvSpPr/>
            <p:nvPr/>
          </p:nvSpPr>
          <p:spPr>
            <a:xfrm>
              <a:off x="4639627" y="2981265"/>
              <a:ext cx="322974" cy="502249"/>
            </a:xfrm>
            <a:custGeom>
              <a:avLst/>
              <a:gdLst/>
              <a:ahLst/>
              <a:cxnLst/>
              <a:rect l="l" t="t" r="r" b="b"/>
              <a:pathLst>
                <a:path w="12110" h="18832" extrusionOk="0">
                  <a:moveTo>
                    <a:pt x="12109" y="0"/>
                  </a:moveTo>
                  <a:lnTo>
                    <a:pt x="12109" y="0"/>
                  </a:lnTo>
                  <a:cubicBezTo>
                    <a:pt x="8789" y="113"/>
                    <a:pt x="4891" y="246"/>
                    <a:pt x="1390" y="366"/>
                  </a:cubicBezTo>
                  <a:lnTo>
                    <a:pt x="0" y="17807"/>
                  </a:lnTo>
                  <a:lnTo>
                    <a:pt x="9155" y="18831"/>
                  </a:lnTo>
                  <a:lnTo>
                    <a:pt x="12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38;p72">
              <a:extLst>
                <a:ext uri="{FF2B5EF4-FFF2-40B4-BE49-F238E27FC236}">
                  <a16:creationId xmlns:a16="http://schemas.microsoft.com/office/drawing/2014/main" id="{262F97C5-DDDC-49CF-AFF1-5D3153F4B4AB}"/>
                </a:ext>
              </a:extLst>
            </p:cNvPr>
            <p:cNvSpPr/>
            <p:nvPr/>
          </p:nvSpPr>
          <p:spPr>
            <a:xfrm>
              <a:off x="4563910" y="4232546"/>
              <a:ext cx="201172" cy="183730"/>
            </a:xfrm>
            <a:custGeom>
              <a:avLst/>
              <a:gdLst/>
              <a:ahLst/>
              <a:cxnLst/>
              <a:rect l="l" t="t" r="r" b="b"/>
              <a:pathLst>
                <a:path w="7543" h="6889" extrusionOk="0">
                  <a:moveTo>
                    <a:pt x="516" y="0"/>
                  </a:moveTo>
                  <a:lnTo>
                    <a:pt x="0" y="6478"/>
                  </a:lnTo>
                  <a:lnTo>
                    <a:pt x="6507" y="6888"/>
                  </a:lnTo>
                  <a:lnTo>
                    <a:pt x="7543" y="181"/>
                  </a:lnTo>
                  <a:lnTo>
                    <a:pt x="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39;p72">
              <a:extLst>
                <a:ext uri="{FF2B5EF4-FFF2-40B4-BE49-F238E27FC236}">
                  <a16:creationId xmlns:a16="http://schemas.microsoft.com/office/drawing/2014/main" id="{DAAB6730-9D00-4588-8CAF-E18E6733A03B}"/>
                </a:ext>
              </a:extLst>
            </p:cNvPr>
            <p:cNvSpPr/>
            <p:nvPr/>
          </p:nvSpPr>
          <p:spPr>
            <a:xfrm>
              <a:off x="4492621" y="4407128"/>
              <a:ext cx="272461" cy="196371"/>
            </a:xfrm>
            <a:custGeom>
              <a:avLst/>
              <a:gdLst/>
              <a:ahLst/>
              <a:cxnLst/>
              <a:rect l="l" t="t" r="r" b="b"/>
              <a:pathLst>
                <a:path w="10216" h="7363" extrusionOk="0">
                  <a:moveTo>
                    <a:pt x="1875" y="0"/>
                  </a:moveTo>
                  <a:lnTo>
                    <a:pt x="0" y="7363"/>
                  </a:lnTo>
                  <a:lnTo>
                    <a:pt x="10216" y="7363"/>
                  </a:lnTo>
                  <a:lnTo>
                    <a:pt x="9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40;p72">
              <a:extLst>
                <a:ext uri="{FF2B5EF4-FFF2-40B4-BE49-F238E27FC236}">
                  <a16:creationId xmlns:a16="http://schemas.microsoft.com/office/drawing/2014/main" id="{3064BABA-86FD-4785-974C-CABC8F859F8A}"/>
                </a:ext>
              </a:extLst>
            </p:cNvPr>
            <p:cNvSpPr/>
            <p:nvPr/>
          </p:nvSpPr>
          <p:spPr>
            <a:xfrm>
              <a:off x="4510303" y="4402381"/>
              <a:ext cx="115374" cy="39045"/>
            </a:xfrm>
            <a:custGeom>
              <a:avLst/>
              <a:gdLst/>
              <a:ahLst/>
              <a:cxnLst/>
              <a:rect l="l" t="t" r="r" b="b"/>
              <a:pathLst>
                <a:path w="4326" h="1464" extrusionOk="0">
                  <a:moveTo>
                    <a:pt x="1612" y="0"/>
                  </a:moveTo>
                  <a:cubicBezTo>
                    <a:pt x="1226" y="0"/>
                    <a:pt x="843" y="38"/>
                    <a:pt x="464" y="112"/>
                  </a:cubicBezTo>
                  <a:cubicBezTo>
                    <a:pt x="182" y="168"/>
                    <a:pt x="1" y="440"/>
                    <a:pt x="57" y="720"/>
                  </a:cubicBezTo>
                  <a:cubicBezTo>
                    <a:pt x="104" y="966"/>
                    <a:pt x="321" y="1138"/>
                    <a:pt x="562" y="1138"/>
                  </a:cubicBezTo>
                  <a:cubicBezTo>
                    <a:pt x="596" y="1138"/>
                    <a:pt x="630" y="1135"/>
                    <a:pt x="664" y="1128"/>
                  </a:cubicBezTo>
                  <a:cubicBezTo>
                    <a:pt x="976" y="1066"/>
                    <a:pt x="1292" y="1035"/>
                    <a:pt x="1609" y="1035"/>
                  </a:cubicBezTo>
                  <a:cubicBezTo>
                    <a:pt x="1816" y="1035"/>
                    <a:pt x="2023" y="1048"/>
                    <a:pt x="2230" y="1075"/>
                  </a:cubicBezTo>
                  <a:cubicBezTo>
                    <a:pt x="2682" y="1132"/>
                    <a:pt x="3121" y="1248"/>
                    <a:pt x="3536" y="1423"/>
                  </a:cubicBezTo>
                  <a:cubicBezTo>
                    <a:pt x="3601" y="1451"/>
                    <a:pt x="3671" y="1464"/>
                    <a:pt x="3736" y="1464"/>
                  </a:cubicBezTo>
                  <a:cubicBezTo>
                    <a:pt x="3939" y="1464"/>
                    <a:pt x="4130" y="1344"/>
                    <a:pt x="4214" y="1146"/>
                  </a:cubicBezTo>
                  <a:cubicBezTo>
                    <a:pt x="4326" y="883"/>
                    <a:pt x="4201" y="579"/>
                    <a:pt x="3939" y="469"/>
                  </a:cubicBezTo>
                  <a:cubicBezTo>
                    <a:pt x="3436" y="257"/>
                    <a:pt x="2905" y="114"/>
                    <a:pt x="2359" y="47"/>
                  </a:cubicBezTo>
                  <a:cubicBezTo>
                    <a:pt x="2110" y="16"/>
                    <a:pt x="1860" y="0"/>
                    <a:pt x="1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41;p72">
              <a:extLst>
                <a:ext uri="{FF2B5EF4-FFF2-40B4-BE49-F238E27FC236}">
                  <a16:creationId xmlns:a16="http://schemas.microsoft.com/office/drawing/2014/main" id="{DDDC74B6-8D90-4C2A-BEDB-0584B3284CC5}"/>
                </a:ext>
              </a:extLst>
            </p:cNvPr>
            <p:cNvSpPr/>
            <p:nvPr/>
          </p:nvSpPr>
          <p:spPr>
            <a:xfrm>
              <a:off x="4452323" y="4436945"/>
              <a:ext cx="158366" cy="42299"/>
            </a:xfrm>
            <a:custGeom>
              <a:avLst/>
              <a:gdLst/>
              <a:ahLst/>
              <a:cxnLst/>
              <a:rect l="l" t="t" r="r" b="b"/>
              <a:pathLst>
                <a:path w="5938" h="1586" extrusionOk="0">
                  <a:moveTo>
                    <a:pt x="2949" y="1"/>
                  </a:moveTo>
                  <a:cubicBezTo>
                    <a:pt x="2055" y="1"/>
                    <a:pt x="1171" y="200"/>
                    <a:pt x="366" y="588"/>
                  </a:cubicBezTo>
                  <a:cubicBezTo>
                    <a:pt x="108" y="711"/>
                    <a:pt x="1" y="1020"/>
                    <a:pt x="124" y="1278"/>
                  </a:cubicBezTo>
                  <a:cubicBezTo>
                    <a:pt x="212" y="1463"/>
                    <a:pt x="398" y="1570"/>
                    <a:pt x="591" y="1570"/>
                  </a:cubicBezTo>
                  <a:cubicBezTo>
                    <a:pt x="666" y="1570"/>
                    <a:pt x="742" y="1554"/>
                    <a:pt x="815" y="1519"/>
                  </a:cubicBezTo>
                  <a:cubicBezTo>
                    <a:pt x="1479" y="1200"/>
                    <a:pt x="2209" y="1034"/>
                    <a:pt x="2948" y="1034"/>
                  </a:cubicBezTo>
                  <a:cubicBezTo>
                    <a:pt x="3089" y="1034"/>
                    <a:pt x="3230" y="1040"/>
                    <a:pt x="3370" y="1052"/>
                  </a:cubicBezTo>
                  <a:cubicBezTo>
                    <a:pt x="3984" y="1103"/>
                    <a:pt x="4572" y="1266"/>
                    <a:pt x="5121" y="1534"/>
                  </a:cubicBezTo>
                  <a:cubicBezTo>
                    <a:pt x="5194" y="1568"/>
                    <a:pt x="5271" y="1585"/>
                    <a:pt x="5348" y="1585"/>
                  </a:cubicBezTo>
                  <a:cubicBezTo>
                    <a:pt x="5539" y="1585"/>
                    <a:pt x="5723" y="1478"/>
                    <a:pt x="5813" y="1298"/>
                  </a:cubicBezTo>
                  <a:cubicBezTo>
                    <a:pt x="5938" y="1042"/>
                    <a:pt x="5830" y="731"/>
                    <a:pt x="5574" y="606"/>
                  </a:cubicBezTo>
                  <a:cubicBezTo>
                    <a:pt x="4912" y="281"/>
                    <a:pt x="4200" y="84"/>
                    <a:pt x="3458" y="22"/>
                  </a:cubicBezTo>
                  <a:cubicBezTo>
                    <a:pt x="3288" y="8"/>
                    <a:pt x="3119"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42;p72">
              <a:extLst>
                <a:ext uri="{FF2B5EF4-FFF2-40B4-BE49-F238E27FC236}">
                  <a16:creationId xmlns:a16="http://schemas.microsoft.com/office/drawing/2014/main" id="{609E07D7-C51D-4CDE-81CD-A92F5F8E1854}"/>
                </a:ext>
              </a:extLst>
            </p:cNvPr>
            <p:cNvSpPr/>
            <p:nvPr/>
          </p:nvSpPr>
          <p:spPr>
            <a:xfrm>
              <a:off x="4382340" y="4458015"/>
              <a:ext cx="290916" cy="145485"/>
            </a:xfrm>
            <a:custGeom>
              <a:avLst/>
              <a:gdLst/>
              <a:ahLst/>
              <a:cxnLst/>
              <a:rect l="l" t="t" r="r" b="b"/>
              <a:pathLst>
                <a:path w="10908" h="5455" extrusionOk="0">
                  <a:moveTo>
                    <a:pt x="5454" y="0"/>
                  </a:moveTo>
                  <a:cubicBezTo>
                    <a:pt x="2442" y="0"/>
                    <a:pt x="0" y="2443"/>
                    <a:pt x="0" y="5455"/>
                  </a:cubicBezTo>
                  <a:lnTo>
                    <a:pt x="10907" y="5455"/>
                  </a:lnTo>
                  <a:cubicBezTo>
                    <a:pt x="10907" y="2443"/>
                    <a:pt x="8467"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43;p72">
              <a:extLst>
                <a:ext uri="{FF2B5EF4-FFF2-40B4-BE49-F238E27FC236}">
                  <a16:creationId xmlns:a16="http://schemas.microsoft.com/office/drawing/2014/main" id="{FF8EAA8B-FCC8-4D06-94FA-B9B6FC72B6F8}"/>
                </a:ext>
              </a:extLst>
            </p:cNvPr>
            <p:cNvSpPr/>
            <p:nvPr/>
          </p:nvSpPr>
          <p:spPr>
            <a:xfrm>
              <a:off x="4379700" y="4572216"/>
              <a:ext cx="385382" cy="31284"/>
            </a:xfrm>
            <a:custGeom>
              <a:avLst/>
              <a:gdLst/>
              <a:ahLst/>
              <a:cxnLst/>
              <a:rect l="l" t="t" r="r" b="b"/>
              <a:pathLst>
                <a:path w="14450" h="1173" extrusionOk="0">
                  <a:moveTo>
                    <a:pt x="1" y="0"/>
                  </a:moveTo>
                  <a:lnTo>
                    <a:pt x="1" y="1173"/>
                  </a:lnTo>
                  <a:lnTo>
                    <a:pt x="14450" y="1173"/>
                  </a:lnTo>
                  <a:lnTo>
                    <a:pt x="143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44;p72">
              <a:extLst>
                <a:ext uri="{FF2B5EF4-FFF2-40B4-BE49-F238E27FC236}">
                  <a16:creationId xmlns:a16="http://schemas.microsoft.com/office/drawing/2014/main" id="{0EC1228B-30E8-4D04-8EE8-8B1D1237C0FF}"/>
                </a:ext>
              </a:extLst>
            </p:cNvPr>
            <p:cNvSpPr/>
            <p:nvPr/>
          </p:nvSpPr>
          <p:spPr>
            <a:xfrm>
              <a:off x="4683872" y="4448040"/>
              <a:ext cx="62648" cy="96812"/>
            </a:xfrm>
            <a:custGeom>
              <a:avLst/>
              <a:gdLst/>
              <a:ahLst/>
              <a:cxnLst/>
              <a:rect l="l" t="t" r="r" b="b"/>
              <a:pathLst>
                <a:path w="2349" h="3630" extrusionOk="0">
                  <a:moveTo>
                    <a:pt x="1174" y="195"/>
                  </a:moveTo>
                  <a:cubicBezTo>
                    <a:pt x="1715" y="195"/>
                    <a:pt x="2154" y="922"/>
                    <a:pt x="2154" y="1816"/>
                  </a:cubicBezTo>
                  <a:cubicBezTo>
                    <a:pt x="2154" y="2710"/>
                    <a:pt x="1713" y="3435"/>
                    <a:pt x="1174" y="3435"/>
                  </a:cubicBezTo>
                  <a:cubicBezTo>
                    <a:pt x="635" y="3435"/>
                    <a:pt x="195" y="2710"/>
                    <a:pt x="195" y="1816"/>
                  </a:cubicBezTo>
                  <a:cubicBezTo>
                    <a:pt x="195" y="922"/>
                    <a:pt x="635" y="195"/>
                    <a:pt x="1174" y="195"/>
                  </a:cubicBezTo>
                  <a:close/>
                  <a:moveTo>
                    <a:pt x="1174" y="1"/>
                  </a:moveTo>
                  <a:cubicBezTo>
                    <a:pt x="528" y="1"/>
                    <a:pt x="0" y="815"/>
                    <a:pt x="0" y="1816"/>
                  </a:cubicBezTo>
                  <a:cubicBezTo>
                    <a:pt x="0" y="2817"/>
                    <a:pt x="528" y="3629"/>
                    <a:pt x="1174" y="3629"/>
                  </a:cubicBezTo>
                  <a:cubicBezTo>
                    <a:pt x="1824" y="3629"/>
                    <a:pt x="2348" y="2817"/>
                    <a:pt x="2348" y="1816"/>
                  </a:cubicBezTo>
                  <a:cubicBezTo>
                    <a:pt x="2348" y="815"/>
                    <a:pt x="1821"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45;p72">
              <a:extLst>
                <a:ext uri="{FF2B5EF4-FFF2-40B4-BE49-F238E27FC236}">
                  <a16:creationId xmlns:a16="http://schemas.microsoft.com/office/drawing/2014/main" id="{F06ACB24-279E-4D3B-873E-4089D73C7A84}"/>
                </a:ext>
              </a:extLst>
            </p:cNvPr>
            <p:cNvSpPr/>
            <p:nvPr/>
          </p:nvSpPr>
          <p:spPr>
            <a:xfrm>
              <a:off x="4979163" y="2821965"/>
              <a:ext cx="378287" cy="1589905"/>
            </a:xfrm>
            <a:custGeom>
              <a:avLst/>
              <a:gdLst/>
              <a:ahLst/>
              <a:cxnLst/>
              <a:rect l="l" t="t" r="r" b="b"/>
              <a:pathLst>
                <a:path w="14184" h="59614" extrusionOk="0">
                  <a:moveTo>
                    <a:pt x="5904" y="1"/>
                  </a:moveTo>
                  <a:cubicBezTo>
                    <a:pt x="5718" y="1"/>
                    <a:pt x="5530" y="10"/>
                    <a:pt x="5341" y="29"/>
                  </a:cubicBezTo>
                  <a:cubicBezTo>
                    <a:pt x="2214" y="348"/>
                    <a:pt x="1" y="3237"/>
                    <a:pt x="507" y="6344"/>
                  </a:cubicBezTo>
                  <a:lnTo>
                    <a:pt x="5092" y="34244"/>
                  </a:lnTo>
                  <a:cubicBezTo>
                    <a:pt x="5182" y="34787"/>
                    <a:pt x="5242" y="35335"/>
                    <a:pt x="5275" y="35884"/>
                  </a:cubicBezTo>
                  <a:lnTo>
                    <a:pt x="6674" y="59614"/>
                  </a:lnTo>
                  <a:lnTo>
                    <a:pt x="13223" y="58943"/>
                  </a:lnTo>
                  <a:lnTo>
                    <a:pt x="14164" y="34751"/>
                  </a:lnTo>
                  <a:cubicBezTo>
                    <a:pt x="14184" y="34268"/>
                    <a:pt x="14169" y="33782"/>
                    <a:pt x="14121" y="33298"/>
                  </a:cubicBezTo>
                  <a:lnTo>
                    <a:pt x="11330" y="4906"/>
                  </a:lnTo>
                  <a:cubicBezTo>
                    <a:pt x="11042" y="2094"/>
                    <a:pt x="8670" y="1"/>
                    <a:pt x="5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46;p72">
              <a:extLst>
                <a:ext uri="{FF2B5EF4-FFF2-40B4-BE49-F238E27FC236}">
                  <a16:creationId xmlns:a16="http://schemas.microsoft.com/office/drawing/2014/main" id="{0C9E6271-EAAE-4498-97B9-F0497E307F13}"/>
                </a:ext>
              </a:extLst>
            </p:cNvPr>
            <p:cNvSpPr/>
            <p:nvPr/>
          </p:nvSpPr>
          <p:spPr>
            <a:xfrm>
              <a:off x="4983431" y="2849088"/>
              <a:ext cx="344283" cy="628025"/>
            </a:xfrm>
            <a:custGeom>
              <a:avLst/>
              <a:gdLst/>
              <a:ahLst/>
              <a:cxnLst/>
              <a:rect l="l" t="t" r="r" b="b"/>
              <a:pathLst>
                <a:path w="12909" h="23548" extrusionOk="0">
                  <a:moveTo>
                    <a:pt x="2565" y="1"/>
                  </a:moveTo>
                  <a:cubicBezTo>
                    <a:pt x="933" y="1166"/>
                    <a:pt x="1" y="3196"/>
                    <a:pt x="348" y="5324"/>
                  </a:cubicBezTo>
                  <a:lnTo>
                    <a:pt x="3343" y="23547"/>
                  </a:lnTo>
                  <a:lnTo>
                    <a:pt x="12908" y="21552"/>
                  </a:lnTo>
                  <a:lnTo>
                    <a:pt x="11172" y="3889"/>
                  </a:lnTo>
                  <a:cubicBezTo>
                    <a:pt x="11007" y="2283"/>
                    <a:pt x="10159" y="917"/>
                    <a:pt x="8951" y="36"/>
                  </a:cubicBezTo>
                  <a:cubicBezTo>
                    <a:pt x="6670" y="21"/>
                    <a:pt x="4429" y="6"/>
                    <a:pt x="25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47;p72">
              <a:extLst>
                <a:ext uri="{FF2B5EF4-FFF2-40B4-BE49-F238E27FC236}">
                  <a16:creationId xmlns:a16="http://schemas.microsoft.com/office/drawing/2014/main" id="{3EA92578-1C47-43E8-9E83-A03B9D4DBAA2}"/>
                </a:ext>
              </a:extLst>
            </p:cNvPr>
            <p:cNvSpPr/>
            <p:nvPr/>
          </p:nvSpPr>
          <p:spPr>
            <a:xfrm>
              <a:off x="5147478" y="4239933"/>
              <a:ext cx="187703" cy="171915"/>
            </a:xfrm>
            <a:custGeom>
              <a:avLst/>
              <a:gdLst/>
              <a:ahLst/>
              <a:cxnLst/>
              <a:rect l="l" t="t" r="r" b="b"/>
              <a:pathLst>
                <a:path w="7038" h="6446" extrusionOk="0">
                  <a:moveTo>
                    <a:pt x="7037" y="1"/>
                  </a:moveTo>
                  <a:lnTo>
                    <a:pt x="1" y="278"/>
                  </a:lnTo>
                  <a:lnTo>
                    <a:pt x="366" y="6445"/>
                  </a:lnTo>
                  <a:lnTo>
                    <a:pt x="6914" y="5774"/>
                  </a:lnTo>
                  <a:lnTo>
                    <a:pt x="70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48;p72">
              <a:extLst>
                <a:ext uri="{FF2B5EF4-FFF2-40B4-BE49-F238E27FC236}">
                  <a16:creationId xmlns:a16="http://schemas.microsoft.com/office/drawing/2014/main" id="{F445ADAD-E6D8-4A24-BB79-5B1CDBB2C094}"/>
                </a:ext>
              </a:extLst>
            </p:cNvPr>
            <p:cNvSpPr/>
            <p:nvPr/>
          </p:nvSpPr>
          <p:spPr>
            <a:xfrm>
              <a:off x="5157213" y="4393926"/>
              <a:ext cx="487848" cy="208239"/>
            </a:xfrm>
            <a:custGeom>
              <a:avLst/>
              <a:gdLst/>
              <a:ahLst/>
              <a:cxnLst/>
              <a:rect l="l" t="t" r="r" b="b"/>
              <a:pathLst>
                <a:path w="18292" h="7808" extrusionOk="0">
                  <a:moveTo>
                    <a:pt x="6549" y="0"/>
                  </a:moveTo>
                  <a:lnTo>
                    <a:pt x="1" y="671"/>
                  </a:lnTo>
                  <a:lnTo>
                    <a:pt x="217" y="7808"/>
                  </a:lnTo>
                  <a:lnTo>
                    <a:pt x="18291" y="7808"/>
                  </a:lnTo>
                  <a:lnTo>
                    <a:pt x="18031" y="5784"/>
                  </a:lnTo>
                  <a:cubicBezTo>
                    <a:pt x="17645" y="4364"/>
                    <a:pt x="16568" y="3237"/>
                    <a:pt x="15168" y="2784"/>
                  </a:cubicBezTo>
                  <a:lnTo>
                    <a:pt x="6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49;p72">
              <a:extLst>
                <a:ext uri="{FF2B5EF4-FFF2-40B4-BE49-F238E27FC236}">
                  <a16:creationId xmlns:a16="http://schemas.microsoft.com/office/drawing/2014/main" id="{5B5DE7E8-0DB3-4713-87A7-D2DE8C26978C}"/>
                </a:ext>
              </a:extLst>
            </p:cNvPr>
            <p:cNvSpPr/>
            <p:nvPr/>
          </p:nvSpPr>
          <p:spPr>
            <a:xfrm>
              <a:off x="5161987" y="4453427"/>
              <a:ext cx="482994" cy="148792"/>
            </a:xfrm>
            <a:custGeom>
              <a:avLst/>
              <a:gdLst/>
              <a:ahLst/>
              <a:cxnLst/>
              <a:rect l="l" t="t" r="r" b="b"/>
              <a:pathLst>
                <a:path w="18110" h="5579" extrusionOk="0">
                  <a:moveTo>
                    <a:pt x="13274" y="0"/>
                  </a:moveTo>
                  <a:cubicBezTo>
                    <a:pt x="12301" y="628"/>
                    <a:pt x="10808" y="1960"/>
                    <a:pt x="10369" y="4405"/>
                  </a:cubicBezTo>
                  <a:lnTo>
                    <a:pt x="0" y="4405"/>
                  </a:lnTo>
                  <a:lnTo>
                    <a:pt x="36" y="5578"/>
                  </a:lnTo>
                  <a:lnTo>
                    <a:pt x="18109" y="5578"/>
                  </a:lnTo>
                  <a:lnTo>
                    <a:pt x="17959" y="4405"/>
                  </a:lnTo>
                  <a:lnTo>
                    <a:pt x="10968" y="4405"/>
                  </a:lnTo>
                  <a:cubicBezTo>
                    <a:pt x="11476" y="1843"/>
                    <a:pt x="13280" y="641"/>
                    <a:pt x="14026" y="244"/>
                  </a:cubicBezTo>
                  <a:lnTo>
                    <a:pt x="132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50;p72">
              <a:extLst>
                <a:ext uri="{FF2B5EF4-FFF2-40B4-BE49-F238E27FC236}">
                  <a16:creationId xmlns:a16="http://schemas.microsoft.com/office/drawing/2014/main" id="{DB5C1384-81D8-4E92-BAAA-AE808F088716}"/>
                </a:ext>
              </a:extLst>
            </p:cNvPr>
            <p:cNvSpPr/>
            <p:nvPr/>
          </p:nvSpPr>
          <p:spPr>
            <a:xfrm>
              <a:off x="5419220" y="4414302"/>
              <a:ext cx="67155" cy="64621"/>
            </a:xfrm>
            <a:custGeom>
              <a:avLst/>
              <a:gdLst/>
              <a:ahLst/>
              <a:cxnLst/>
              <a:rect l="l" t="t" r="r" b="b"/>
              <a:pathLst>
                <a:path w="2518" h="2423" extrusionOk="0">
                  <a:moveTo>
                    <a:pt x="1880" y="0"/>
                  </a:moveTo>
                  <a:cubicBezTo>
                    <a:pt x="1754" y="0"/>
                    <a:pt x="1629" y="48"/>
                    <a:pt x="1534" y="143"/>
                  </a:cubicBezTo>
                  <a:lnTo>
                    <a:pt x="189" y="1488"/>
                  </a:lnTo>
                  <a:cubicBezTo>
                    <a:pt x="1" y="1676"/>
                    <a:pt x="1" y="1990"/>
                    <a:pt x="189" y="2180"/>
                  </a:cubicBezTo>
                  <a:lnTo>
                    <a:pt x="291" y="2281"/>
                  </a:lnTo>
                  <a:cubicBezTo>
                    <a:pt x="386" y="2376"/>
                    <a:pt x="512" y="2423"/>
                    <a:pt x="637" y="2423"/>
                  </a:cubicBezTo>
                  <a:cubicBezTo>
                    <a:pt x="763" y="2423"/>
                    <a:pt x="889" y="2376"/>
                    <a:pt x="983" y="2281"/>
                  </a:cubicBezTo>
                  <a:lnTo>
                    <a:pt x="2327" y="937"/>
                  </a:lnTo>
                  <a:cubicBezTo>
                    <a:pt x="2518" y="747"/>
                    <a:pt x="2518" y="433"/>
                    <a:pt x="2327" y="245"/>
                  </a:cubicBezTo>
                  <a:lnTo>
                    <a:pt x="2226" y="143"/>
                  </a:lnTo>
                  <a:cubicBezTo>
                    <a:pt x="2131" y="48"/>
                    <a:pt x="2005" y="0"/>
                    <a:pt x="1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51;p72">
              <a:extLst>
                <a:ext uri="{FF2B5EF4-FFF2-40B4-BE49-F238E27FC236}">
                  <a16:creationId xmlns:a16="http://schemas.microsoft.com/office/drawing/2014/main" id="{C8A26D8B-74A4-4A2A-92D9-1299DAD7FAF6}"/>
                </a:ext>
              </a:extLst>
            </p:cNvPr>
            <p:cNvSpPr/>
            <p:nvPr/>
          </p:nvSpPr>
          <p:spPr>
            <a:xfrm>
              <a:off x="5371667" y="4399154"/>
              <a:ext cx="67235" cy="64621"/>
            </a:xfrm>
            <a:custGeom>
              <a:avLst/>
              <a:gdLst/>
              <a:ahLst/>
              <a:cxnLst/>
              <a:rect l="l" t="t" r="r" b="b"/>
              <a:pathLst>
                <a:path w="2521" h="2423" extrusionOk="0">
                  <a:moveTo>
                    <a:pt x="1882" y="0"/>
                  </a:moveTo>
                  <a:cubicBezTo>
                    <a:pt x="1756" y="0"/>
                    <a:pt x="1630" y="48"/>
                    <a:pt x="1536" y="142"/>
                  </a:cubicBezTo>
                  <a:lnTo>
                    <a:pt x="192" y="1486"/>
                  </a:lnTo>
                  <a:cubicBezTo>
                    <a:pt x="0" y="1677"/>
                    <a:pt x="0" y="1987"/>
                    <a:pt x="192" y="2179"/>
                  </a:cubicBezTo>
                  <a:lnTo>
                    <a:pt x="293" y="2280"/>
                  </a:lnTo>
                  <a:cubicBezTo>
                    <a:pt x="388" y="2375"/>
                    <a:pt x="514" y="2423"/>
                    <a:pt x="640" y="2423"/>
                  </a:cubicBezTo>
                  <a:cubicBezTo>
                    <a:pt x="766" y="2423"/>
                    <a:pt x="891" y="2375"/>
                    <a:pt x="985" y="2280"/>
                  </a:cubicBezTo>
                  <a:lnTo>
                    <a:pt x="2330" y="936"/>
                  </a:lnTo>
                  <a:cubicBezTo>
                    <a:pt x="2520" y="747"/>
                    <a:pt x="2520" y="434"/>
                    <a:pt x="2330" y="243"/>
                  </a:cubicBezTo>
                  <a:lnTo>
                    <a:pt x="2228" y="142"/>
                  </a:lnTo>
                  <a:cubicBezTo>
                    <a:pt x="2133" y="48"/>
                    <a:pt x="2007"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52;p72">
              <a:extLst>
                <a:ext uri="{FF2B5EF4-FFF2-40B4-BE49-F238E27FC236}">
                  <a16:creationId xmlns:a16="http://schemas.microsoft.com/office/drawing/2014/main" id="{09DEFDA8-7C85-4C57-A6F6-76B802408F9E}"/>
                </a:ext>
              </a:extLst>
            </p:cNvPr>
            <p:cNvSpPr/>
            <p:nvPr/>
          </p:nvSpPr>
          <p:spPr>
            <a:xfrm>
              <a:off x="5322194" y="4381978"/>
              <a:ext cx="67155" cy="64648"/>
            </a:xfrm>
            <a:custGeom>
              <a:avLst/>
              <a:gdLst/>
              <a:ahLst/>
              <a:cxnLst/>
              <a:rect l="l" t="t" r="r" b="b"/>
              <a:pathLst>
                <a:path w="2518" h="2424" extrusionOk="0">
                  <a:moveTo>
                    <a:pt x="1880" y="1"/>
                  </a:moveTo>
                  <a:cubicBezTo>
                    <a:pt x="1754" y="1"/>
                    <a:pt x="1628" y="48"/>
                    <a:pt x="1533" y="142"/>
                  </a:cubicBezTo>
                  <a:lnTo>
                    <a:pt x="189" y="1487"/>
                  </a:lnTo>
                  <a:cubicBezTo>
                    <a:pt x="0" y="1678"/>
                    <a:pt x="0" y="1990"/>
                    <a:pt x="189" y="2179"/>
                  </a:cubicBezTo>
                  <a:lnTo>
                    <a:pt x="292" y="2280"/>
                  </a:lnTo>
                  <a:cubicBezTo>
                    <a:pt x="386" y="2376"/>
                    <a:pt x="512" y="2423"/>
                    <a:pt x="637" y="2423"/>
                  </a:cubicBezTo>
                  <a:cubicBezTo>
                    <a:pt x="763" y="2423"/>
                    <a:pt x="888" y="2376"/>
                    <a:pt x="983" y="2280"/>
                  </a:cubicBezTo>
                  <a:lnTo>
                    <a:pt x="2327" y="936"/>
                  </a:lnTo>
                  <a:cubicBezTo>
                    <a:pt x="2517" y="747"/>
                    <a:pt x="2517" y="434"/>
                    <a:pt x="2327" y="244"/>
                  </a:cubicBezTo>
                  <a:lnTo>
                    <a:pt x="2225"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53;p72">
              <a:extLst>
                <a:ext uri="{FF2B5EF4-FFF2-40B4-BE49-F238E27FC236}">
                  <a16:creationId xmlns:a16="http://schemas.microsoft.com/office/drawing/2014/main" id="{8B6B40CD-1CEA-42C3-8663-0B0D9A5DD778}"/>
                </a:ext>
              </a:extLst>
            </p:cNvPr>
            <p:cNvSpPr/>
            <p:nvPr/>
          </p:nvSpPr>
          <p:spPr>
            <a:xfrm>
              <a:off x="5213754" y="4449080"/>
              <a:ext cx="88624" cy="88624"/>
            </a:xfrm>
            <a:custGeom>
              <a:avLst/>
              <a:gdLst/>
              <a:ahLst/>
              <a:cxnLst/>
              <a:rect l="l" t="t" r="r" b="b"/>
              <a:pathLst>
                <a:path w="3323" h="3323" extrusionOk="0">
                  <a:moveTo>
                    <a:pt x="1662" y="195"/>
                  </a:moveTo>
                  <a:cubicBezTo>
                    <a:pt x="2470" y="195"/>
                    <a:pt x="3128" y="854"/>
                    <a:pt x="3128" y="1662"/>
                  </a:cubicBezTo>
                  <a:cubicBezTo>
                    <a:pt x="3128" y="2470"/>
                    <a:pt x="2470" y="3128"/>
                    <a:pt x="1662" y="3128"/>
                  </a:cubicBezTo>
                  <a:cubicBezTo>
                    <a:pt x="854" y="3128"/>
                    <a:pt x="196" y="2470"/>
                    <a:pt x="196" y="1662"/>
                  </a:cubicBezTo>
                  <a:cubicBezTo>
                    <a:pt x="196" y="853"/>
                    <a:pt x="854" y="195"/>
                    <a:pt x="1662" y="195"/>
                  </a:cubicBezTo>
                  <a:close/>
                  <a:moveTo>
                    <a:pt x="1662" y="0"/>
                  </a:moveTo>
                  <a:cubicBezTo>
                    <a:pt x="747" y="0"/>
                    <a:pt x="0" y="747"/>
                    <a:pt x="0" y="1662"/>
                  </a:cubicBezTo>
                  <a:cubicBezTo>
                    <a:pt x="0" y="2578"/>
                    <a:pt x="747" y="3323"/>
                    <a:pt x="1662" y="3323"/>
                  </a:cubicBezTo>
                  <a:cubicBezTo>
                    <a:pt x="2577" y="3323"/>
                    <a:pt x="3322" y="2578"/>
                    <a:pt x="3322" y="1662"/>
                  </a:cubicBezTo>
                  <a:cubicBezTo>
                    <a:pt x="3322" y="747"/>
                    <a:pt x="2577" y="0"/>
                    <a:pt x="1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54;p72">
              <a:extLst>
                <a:ext uri="{FF2B5EF4-FFF2-40B4-BE49-F238E27FC236}">
                  <a16:creationId xmlns:a16="http://schemas.microsoft.com/office/drawing/2014/main" id="{ED3AF2F2-F3C0-4FD7-8A07-CE7259E1098F}"/>
                </a:ext>
              </a:extLst>
            </p:cNvPr>
            <p:cNvSpPr/>
            <p:nvPr/>
          </p:nvSpPr>
          <p:spPr>
            <a:xfrm>
              <a:off x="5141611" y="2181776"/>
              <a:ext cx="319133" cy="478673"/>
            </a:xfrm>
            <a:custGeom>
              <a:avLst/>
              <a:gdLst/>
              <a:ahLst/>
              <a:cxnLst/>
              <a:rect l="l" t="t" r="r" b="b"/>
              <a:pathLst>
                <a:path w="11966" h="17948" extrusionOk="0">
                  <a:moveTo>
                    <a:pt x="6192" y="1"/>
                  </a:moveTo>
                  <a:lnTo>
                    <a:pt x="1" y="2406"/>
                  </a:lnTo>
                  <a:lnTo>
                    <a:pt x="5108" y="15829"/>
                  </a:lnTo>
                  <a:cubicBezTo>
                    <a:pt x="5619" y="17142"/>
                    <a:pt x="6876" y="17947"/>
                    <a:pt x="8206" y="17947"/>
                  </a:cubicBezTo>
                  <a:cubicBezTo>
                    <a:pt x="8606" y="17947"/>
                    <a:pt x="9013" y="17874"/>
                    <a:pt x="9408" y="17721"/>
                  </a:cubicBezTo>
                  <a:cubicBezTo>
                    <a:pt x="11119" y="17057"/>
                    <a:pt x="11966" y="15132"/>
                    <a:pt x="11299" y="13423"/>
                  </a:cubicBezTo>
                  <a:lnTo>
                    <a:pt x="6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55;p72">
              <a:extLst>
                <a:ext uri="{FF2B5EF4-FFF2-40B4-BE49-F238E27FC236}">
                  <a16:creationId xmlns:a16="http://schemas.microsoft.com/office/drawing/2014/main" id="{A4A613A0-0C12-45DA-83AA-F1F151F4587D}"/>
                </a:ext>
              </a:extLst>
            </p:cNvPr>
            <p:cNvSpPr/>
            <p:nvPr/>
          </p:nvSpPr>
          <p:spPr>
            <a:xfrm>
              <a:off x="5067228" y="2011354"/>
              <a:ext cx="340469" cy="431014"/>
            </a:xfrm>
            <a:custGeom>
              <a:avLst/>
              <a:gdLst/>
              <a:ahLst/>
              <a:cxnLst/>
              <a:rect l="l" t="t" r="r" b="b"/>
              <a:pathLst>
                <a:path w="12766" h="16161" extrusionOk="0">
                  <a:moveTo>
                    <a:pt x="3259" y="1"/>
                  </a:moveTo>
                  <a:cubicBezTo>
                    <a:pt x="3259" y="1"/>
                    <a:pt x="1" y="4420"/>
                    <a:pt x="920" y="6644"/>
                  </a:cubicBezTo>
                  <a:lnTo>
                    <a:pt x="4710" y="16160"/>
                  </a:lnTo>
                  <a:lnTo>
                    <a:pt x="5780" y="16009"/>
                  </a:lnTo>
                  <a:cubicBezTo>
                    <a:pt x="8007" y="15694"/>
                    <a:pt x="10116" y="14822"/>
                    <a:pt x="11913" y="13472"/>
                  </a:cubicBezTo>
                  <a:lnTo>
                    <a:pt x="12765" y="12832"/>
                  </a:lnTo>
                  <a:lnTo>
                    <a:pt x="8977" y="3314"/>
                  </a:lnTo>
                  <a:cubicBezTo>
                    <a:pt x="8057" y="1089"/>
                    <a:pt x="5852" y="496"/>
                    <a:pt x="3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56;p72">
              <a:extLst>
                <a:ext uri="{FF2B5EF4-FFF2-40B4-BE49-F238E27FC236}">
                  <a16:creationId xmlns:a16="http://schemas.microsoft.com/office/drawing/2014/main" id="{F11CFE6B-2123-4120-AB32-79FC5F390420}"/>
                </a:ext>
              </a:extLst>
            </p:cNvPr>
            <p:cNvSpPr/>
            <p:nvPr/>
          </p:nvSpPr>
          <p:spPr>
            <a:xfrm>
              <a:off x="4600315" y="2731660"/>
              <a:ext cx="765402" cy="702354"/>
            </a:xfrm>
            <a:custGeom>
              <a:avLst/>
              <a:gdLst/>
              <a:ahLst/>
              <a:cxnLst/>
              <a:rect l="l" t="t" r="r" b="b"/>
              <a:pathLst>
                <a:path w="28699" h="26335" extrusionOk="0">
                  <a:moveTo>
                    <a:pt x="3941" y="0"/>
                  </a:moveTo>
                  <a:cubicBezTo>
                    <a:pt x="3941" y="0"/>
                    <a:pt x="1" y="5096"/>
                    <a:pt x="446" y="12583"/>
                  </a:cubicBezTo>
                  <a:cubicBezTo>
                    <a:pt x="849" y="19388"/>
                    <a:pt x="81" y="25287"/>
                    <a:pt x="81" y="25287"/>
                  </a:cubicBezTo>
                  <a:lnTo>
                    <a:pt x="13684" y="26334"/>
                  </a:lnTo>
                  <a:lnTo>
                    <a:pt x="15078" y="20131"/>
                  </a:lnTo>
                  <a:lnTo>
                    <a:pt x="15358" y="26334"/>
                  </a:lnTo>
                  <a:lnTo>
                    <a:pt x="28699"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357;p72">
              <a:extLst>
                <a:ext uri="{FF2B5EF4-FFF2-40B4-BE49-F238E27FC236}">
                  <a16:creationId xmlns:a16="http://schemas.microsoft.com/office/drawing/2014/main" id="{918505DA-B954-4A45-8E89-3B3E5A085C77}"/>
                </a:ext>
              </a:extLst>
            </p:cNvPr>
            <p:cNvSpPr/>
            <p:nvPr/>
          </p:nvSpPr>
          <p:spPr>
            <a:xfrm>
              <a:off x="4645921" y="2731660"/>
              <a:ext cx="626585" cy="121615"/>
            </a:xfrm>
            <a:custGeom>
              <a:avLst/>
              <a:gdLst/>
              <a:ahLst/>
              <a:cxnLst/>
              <a:rect l="l" t="t" r="r" b="b"/>
              <a:pathLst>
                <a:path w="23494" h="4560" extrusionOk="0">
                  <a:moveTo>
                    <a:pt x="2231" y="0"/>
                  </a:moveTo>
                  <a:cubicBezTo>
                    <a:pt x="2231" y="0"/>
                    <a:pt x="1005" y="1585"/>
                    <a:pt x="0" y="4284"/>
                  </a:cubicBezTo>
                  <a:cubicBezTo>
                    <a:pt x="2284" y="4477"/>
                    <a:pt x="4407" y="4559"/>
                    <a:pt x="6368" y="4559"/>
                  </a:cubicBezTo>
                  <a:cubicBezTo>
                    <a:pt x="17607" y="4559"/>
                    <a:pt x="23494" y="1852"/>
                    <a:pt x="23494" y="1852"/>
                  </a:cubicBezTo>
                  <a:lnTo>
                    <a:pt x="232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358;p72">
              <a:extLst>
                <a:ext uri="{FF2B5EF4-FFF2-40B4-BE49-F238E27FC236}">
                  <a16:creationId xmlns:a16="http://schemas.microsoft.com/office/drawing/2014/main" id="{43C80039-9D1F-4992-9C91-45E6A58FC8B7}"/>
                </a:ext>
              </a:extLst>
            </p:cNvPr>
            <p:cNvSpPr/>
            <p:nvPr/>
          </p:nvSpPr>
          <p:spPr>
            <a:xfrm>
              <a:off x="5072242" y="2728220"/>
              <a:ext cx="52620" cy="243577"/>
            </a:xfrm>
            <a:custGeom>
              <a:avLst/>
              <a:gdLst/>
              <a:ahLst/>
              <a:cxnLst/>
              <a:rect l="l" t="t" r="r" b="b"/>
              <a:pathLst>
                <a:path w="1973" h="9133" extrusionOk="0">
                  <a:moveTo>
                    <a:pt x="1831" y="1"/>
                  </a:moveTo>
                  <a:cubicBezTo>
                    <a:pt x="1772" y="1"/>
                    <a:pt x="1715" y="63"/>
                    <a:pt x="1714" y="129"/>
                  </a:cubicBezTo>
                  <a:lnTo>
                    <a:pt x="1606" y="7722"/>
                  </a:lnTo>
                  <a:cubicBezTo>
                    <a:pt x="1606" y="8357"/>
                    <a:pt x="1090" y="8875"/>
                    <a:pt x="454" y="8875"/>
                  </a:cubicBezTo>
                  <a:lnTo>
                    <a:pt x="129" y="8875"/>
                  </a:lnTo>
                  <a:cubicBezTo>
                    <a:pt x="57" y="8875"/>
                    <a:pt x="0" y="8932"/>
                    <a:pt x="0" y="9003"/>
                  </a:cubicBezTo>
                  <a:cubicBezTo>
                    <a:pt x="0" y="9075"/>
                    <a:pt x="57" y="9132"/>
                    <a:pt x="129" y="9132"/>
                  </a:cubicBezTo>
                  <a:lnTo>
                    <a:pt x="454" y="9132"/>
                  </a:lnTo>
                  <a:cubicBezTo>
                    <a:pt x="1233" y="9132"/>
                    <a:pt x="1865" y="8500"/>
                    <a:pt x="1864" y="7723"/>
                  </a:cubicBezTo>
                  <a:lnTo>
                    <a:pt x="1971" y="133"/>
                  </a:lnTo>
                  <a:cubicBezTo>
                    <a:pt x="1972" y="62"/>
                    <a:pt x="1915" y="5"/>
                    <a:pt x="1844" y="2"/>
                  </a:cubicBezTo>
                  <a:cubicBezTo>
                    <a:pt x="1839" y="1"/>
                    <a:pt x="1835" y="1"/>
                    <a:pt x="18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359;p72">
              <a:extLst>
                <a:ext uri="{FF2B5EF4-FFF2-40B4-BE49-F238E27FC236}">
                  <a16:creationId xmlns:a16="http://schemas.microsoft.com/office/drawing/2014/main" id="{952B6BD6-D1AE-4003-879D-1535B47CDF20}"/>
                </a:ext>
              </a:extLst>
            </p:cNvPr>
            <p:cNvSpPr/>
            <p:nvPr/>
          </p:nvSpPr>
          <p:spPr>
            <a:xfrm>
              <a:off x="4604529" y="2728220"/>
              <a:ext cx="169541" cy="249658"/>
            </a:xfrm>
            <a:custGeom>
              <a:avLst/>
              <a:gdLst/>
              <a:ahLst/>
              <a:cxnLst/>
              <a:rect l="l" t="t" r="r" b="b"/>
              <a:pathLst>
                <a:path w="6357" h="9361" extrusionOk="0">
                  <a:moveTo>
                    <a:pt x="6217" y="0"/>
                  </a:moveTo>
                  <a:cubicBezTo>
                    <a:pt x="6157" y="0"/>
                    <a:pt x="6100" y="42"/>
                    <a:pt x="6087" y="105"/>
                  </a:cubicBezTo>
                  <a:lnTo>
                    <a:pt x="5528" y="2909"/>
                  </a:lnTo>
                  <a:cubicBezTo>
                    <a:pt x="4969" y="5708"/>
                    <a:pt x="3042" y="7988"/>
                    <a:pt x="375" y="9008"/>
                  </a:cubicBezTo>
                  <a:lnTo>
                    <a:pt x="100" y="9112"/>
                  </a:lnTo>
                  <a:cubicBezTo>
                    <a:pt x="32" y="9138"/>
                    <a:pt x="0" y="9212"/>
                    <a:pt x="25" y="9279"/>
                  </a:cubicBezTo>
                  <a:cubicBezTo>
                    <a:pt x="46" y="9330"/>
                    <a:pt x="95" y="9361"/>
                    <a:pt x="146" y="9361"/>
                  </a:cubicBezTo>
                  <a:cubicBezTo>
                    <a:pt x="160" y="9361"/>
                    <a:pt x="178" y="9360"/>
                    <a:pt x="193" y="9354"/>
                  </a:cubicBezTo>
                  <a:lnTo>
                    <a:pt x="468" y="9248"/>
                  </a:lnTo>
                  <a:cubicBezTo>
                    <a:pt x="3218" y="8197"/>
                    <a:pt x="5203" y="5847"/>
                    <a:pt x="5781" y="2960"/>
                  </a:cubicBezTo>
                  <a:lnTo>
                    <a:pt x="6342" y="155"/>
                  </a:lnTo>
                  <a:cubicBezTo>
                    <a:pt x="6356" y="85"/>
                    <a:pt x="6309" y="16"/>
                    <a:pt x="6239" y="2"/>
                  </a:cubicBezTo>
                  <a:cubicBezTo>
                    <a:pt x="6232" y="1"/>
                    <a:pt x="6225" y="0"/>
                    <a:pt x="62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0;p72">
              <a:extLst>
                <a:ext uri="{FF2B5EF4-FFF2-40B4-BE49-F238E27FC236}">
                  <a16:creationId xmlns:a16="http://schemas.microsoft.com/office/drawing/2014/main" id="{F57FB25C-EA5B-44ED-8E11-864F18CFBAD1}"/>
                </a:ext>
              </a:extLst>
            </p:cNvPr>
            <p:cNvSpPr/>
            <p:nvPr/>
          </p:nvSpPr>
          <p:spPr>
            <a:xfrm>
              <a:off x="4998553" y="2728193"/>
              <a:ext cx="85637" cy="543828"/>
            </a:xfrm>
            <a:custGeom>
              <a:avLst/>
              <a:gdLst/>
              <a:ahLst/>
              <a:cxnLst/>
              <a:rect l="l" t="t" r="r" b="b"/>
              <a:pathLst>
                <a:path w="3211" h="20391" extrusionOk="0">
                  <a:moveTo>
                    <a:pt x="3084" y="0"/>
                  </a:moveTo>
                  <a:cubicBezTo>
                    <a:pt x="3006" y="1"/>
                    <a:pt x="2953" y="53"/>
                    <a:pt x="2949" y="124"/>
                  </a:cubicBezTo>
                  <a:cubicBezTo>
                    <a:pt x="2946" y="192"/>
                    <a:pt x="2690" y="6945"/>
                    <a:pt x="2626" y="11740"/>
                  </a:cubicBezTo>
                  <a:cubicBezTo>
                    <a:pt x="2562" y="16491"/>
                    <a:pt x="66" y="20151"/>
                    <a:pt x="40" y="20187"/>
                  </a:cubicBezTo>
                  <a:cubicBezTo>
                    <a:pt x="0" y="20246"/>
                    <a:pt x="14" y="20326"/>
                    <a:pt x="73" y="20367"/>
                  </a:cubicBezTo>
                  <a:cubicBezTo>
                    <a:pt x="94" y="20383"/>
                    <a:pt x="122" y="20390"/>
                    <a:pt x="146" y="20390"/>
                  </a:cubicBezTo>
                  <a:cubicBezTo>
                    <a:pt x="187" y="20390"/>
                    <a:pt x="229" y="20372"/>
                    <a:pt x="255" y="20333"/>
                  </a:cubicBezTo>
                  <a:cubicBezTo>
                    <a:pt x="280" y="20297"/>
                    <a:pt x="2820" y="16576"/>
                    <a:pt x="2885" y="11743"/>
                  </a:cubicBezTo>
                  <a:cubicBezTo>
                    <a:pt x="2949" y="6951"/>
                    <a:pt x="3207" y="202"/>
                    <a:pt x="3209" y="134"/>
                  </a:cubicBezTo>
                  <a:cubicBezTo>
                    <a:pt x="3211" y="63"/>
                    <a:pt x="3155" y="3"/>
                    <a:pt x="3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61;p72">
              <a:extLst>
                <a:ext uri="{FF2B5EF4-FFF2-40B4-BE49-F238E27FC236}">
                  <a16:creationId xmlns:a16="http://schemas.microsoft.com/office/drawing/2014/main" id="{D5D7458A-484D-41C6-A064-6D68D8860C34}"/>
                </a:ext>
              </a:extLst>
            </p:cNvPr>
            <p:cNvSpPr/>
            <p:nvPr/>
          </p:nvSpPr>
          <p:spPr>
            <a:xfrm>
              <a:off x="4682752" y="1988151"/>
              <a:ext cx="589754" cy="831837"/>
            </a:xfrm>
            <a:custGeom>
              <a:avLst/>
              <a:gdLst/>
              <a:ahLst/>
              <a:cxnLst/>
              <a:rect l="l" t="t" r="r" b="b"/>
              <a:pathLst>
                <a:path w="22113" h="31190" extrusionOk="0">
                  <a:moveTo>
                    <a:pt x="11311" y="1"/>
                  </a:moveTo>
                  <a:cubicBezTo>
                    <a:pt x="10257" y="1"/>
                    <a:pt x="9203" y="90"/>
                    <a:pt x="8161" y="267"/>
                  </a:cubicBezTo>
                  <a:lnTo>
                    <a:pt x="1" y="1817"/>
                  </a:lnTo>
                  <a:cubicBezTo>
                    <a:pt x="1" y="1817"/>
                    <a:pt x="2019" y="14712"/>
                    <a:pt x="1409" y="20393"/>
                  </a:cubicBezTo>
                  <a:cubicBezTo>
                    <a:pt x="1145" y="22858"/>
                    <a:pt x="285" y="28579"/>
                    <a:pt x="285" y="28579"/>
                  </a:cubicBezTo>
                  <a:cubicBezTo>
                    <a:pt x="285" y="28579"/>
                    <a:pt x="2817" y="31189"/>
                    <a:pt x="11308" y="31189"/>
                  </a:cubicBezTo>
                  <a:cubicBezTo>
                    <a:pt x="19800" y="31189"/>
                    <a:pt x="22113" y="29729"/>
                    <a:pt x="22113" y="29729"/>
                  </a:cubicBezTo>
                  <a:cubicBezTo>
                    <a:pt x="22113" y="29729"/>
                    <a:pt x="21367" y="22870"/>
                    <a:pt x="21257" y="20391"/>
                  </a:cubicBezTo>
                  <a:cubicBezTo>
                    <a:pt x="21054" y="15873"/>
                    <a:pt x="21160" y="8965"/>
                    <a:pt x="21402" y="4732"/>
                  </a:cubicBezTo>
                  <a:cubicBezTo>
                    <a:pt x="21503" y="2947"/>
                    <a:pt x="20263" y="1363"/>
                    <a:pt x="18506"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62;p72">
              <a:extLst>
                <a:ext uri="{FF2B5EF4-FFF2-40B4-BE49-F238E27FC236}">
                  <a16:creationId xmlns:a16="http://schemas.microsoft.com/office/drawing/2014/main" id="{992C1E81-D36A-4F26-999D-E7A66A747EAB}"/>
                </a:ext>
              </a:extLst>
            </p:cNvPr>
            <p:cNvSpPr/>
            <p:nvPr/>
          </p:nvSpPr>
          <p:spPr>
            <a:xfrm>
              <a:off x="4696061" y="2474160"/>
              <a:ext cx="565591" cy="262139"/>
            </a:xfrm>
            <a:custGeom>
              <a:avLst/>
              <a:gdLst/>
              <a:ahLst/>
              <a:cxnLst/>
              <a:rect l="l" t="t" r="r" b="b"/>
              <a:pathLst>
                <a:path w="21207" h="9829" extrusionOk="0">
                  <a:moveTo>
                    <a:pt x="1023" y="0"/>
                  </a:moveTo>
                  <a:cubicBezTo>
                    <a:pt x="1015" y="795"/>
                    <a:pt x="980" y="1529"/>
                    <a:pt x="910" y="2170"/>
                  </a:cubicBezTo>
                  <a:cubicBezTo>
                    <a:pt x="730" y="3853"/>
                    <a:pt x="272" y="7052"/>
                    <a:pt x="1" y="8913"/>
                  </a:cubicBezTo>
                  <a:cubicBezTo>
                    <a:pt x="644" y="9280"/>
                    <a:pt x="1872" y="9829"/>
                    <a:pt x="3449" y="9829"/>
                  </a:cubicBezTo>
                  <a:cubicBezTo>
                    <a:pt x="3931" y="9829"/>
                    <a:pt x="4446" y="9777"/>
                    <a:pt x="4986" y="9654"/>
                  </a:cubicBezTo>
                  <a:cubicBezTo>
                    <a:pt x="7383" y="9107"/>
                    <a:pt x="11762" y="6516"/>
                    <a:pt x="16461" y="6516"/>
                  </a:cubicBezTo>
                  <a:cubicBezTo>
                    <a:pt x="18028" y="6516"/>
                    <a:pt x="19630" y="6804"/>
                    <a:pt x="21206" y="7551"/>
                  </a:cubicBezTo>
                  <a:cubicBezTo>
                    <a:pt x="21012" y="5579"/>
                    <a:pt x="20811" y="3367"/>
                    <a:pt x="20758" y="2170"/>
                  </a:cubicBezTo>
                  <a:cubicBezTo>
                    <a:pt x="20727" y="1495"/>
                    <a:pt x="20704" y="765"/>
                    <a:pt x="20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3;p72">
              <a:extLst>
                <a:ext uri="{FF2B5EF4-FFF2-40B4-BE49-F238E27FC236}">
                  <a16:creationId xmlns:a16="http://schemas.microsoft.com/office/drawing/2014/main" id="{4ECD35BD-552F-4455-9F7B-DDC434E14631}"/>
                </a:ext>
              </a:extLst>
            </p:cNvPr>
            <p:cNvSpPr/>
            <p:nvPr/>
          </p:nvSpPr>
          <p:spPr>
            <a:xfrm>
              <a:off x="4829038" y="2007514"/>
              <a:ext cx="310492" cy="144045"/>
            </a:xfrm>
            <a:custGeom>
              <a:avLst/>
              <a:gdLst/>
              <a:ahLst/>
              <a:cxnLst/>
              <a:rect l="l" t="t" r="r" b="b"/>
              <a:pathLst>
                <a:path w="11642" h="5401" extrusionOk="0">
                  <a:moveTo>
                    <a:pt x="11415" y="0"/>
                  </a:moveTo>
                  <a:cubicBezTo>
                    <a:pt x="11272" y="2875"/>
                    <a:pt x="9594" y="5172"/>
                    <a:pt x="6598" y="5172"/>
                  </a:cubicBezTo>
                  <a:cubicBezTo>
                    <a:pt x="3603" y="5172"/>
                    <a:pt x="374" y="2879"/>
                    <a:pt x="228" y="6"/>
                  </a:cubicBezTo>
                  <a:lnTo>
                    <a:pt x="0" y="49"/>
                  </a:lnTo>
                  <a:cubicBezTo>
                    <a:pt x="168" y="3029"/>
                    <a:pt x="3490" y="5401"/>
                    <a:pt x="6598" y="5401"/>
                  </a:cubicBezTo>
                  <a:cubicBezTo>
                    <a:pt x="6600" y="5401"/>
                    <a:pt x="6601" y="5401"/>
                    <a:pt x="6603" y="5401"/>
                  </a:cubicBezTo>
                  <a:cubicBezTo>
                    <a:pt x="9706" y="5401"/>
                    <a:pt x="11476" y="3023"/>
                    <a:pt x="11642" y="43"/>
                  </a:cubicBezTo>
                  <a:lnTo>
                    <a:pt x="1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64;p72">
              <a:extLst>
                <a:ext uri="{FF2B5EF4-FFF2-40B4-BE49-F238E27FC236}">
                  <a16:creationId xmlns:a16="http://schemas.microsoft.com/office/drawing/2014/main" id="{E603A13F-F7CC-4EBD-BFBB-047661E752C6}"/>
                </a:ext>
              </a:extLst>
            </p:cNvPr>
            <p:cNvSpPr/>
            <p:nvPr/>
          </p:nvSpPr>
          <p:spPr>
            <a:xfrm>
              <a:off x="4853627" y="1988151"/>
              <a:ext cx="262700" cy="133590"/>
            </a:xfrm>
            <a:custGeom>
              <a:avLst/>
              <a:gdLst/>
              <a:ahLst/>
              <a:cxnLst/>
              <a:rect l="l" t="t" r="r" b="b"/>
              <a:pathLst>
                <a:path w="9850" h="5009" extrusionOk="0">
                  <a:moveTo>
                    <a:pt x="4904" y="1"/>
                  </a:moveTo>
                  <a:cubicBezTo>
                    <a:pt x="3850" y="1"/>
                    <a:pt x="2796" y="90"/>
                    <a:pt x="1754" y="267"/>
                  </a:cubicBezTo>
                  <a:lnTo>
                    <a:pt x="1" y="563"/>
                  </a:lnTo>
                  <a:cubicBezTo>
                    <a:pt x="255" y="3062"/>
                    <a:pt x="3139" y="5008"/>
                    <a:pt x="5702" y="5008"/>
                  </a:cubicBezTo>
                  <a:cubicBezTo>
                    <a:pt x="8264" y="5008"/>
                    <a:pt x="9593" y="3063"/>
                    <a:pt x="9849" y="569"/>
                  </a:cubicBezTo>
                  <a:lnTo>
                    <a:pt x="8047" y="266"/>
                  </a:lnTo>
                  <a:cubicBezTo>
                    <a:pt x="7007" y="89"/>
                    <a:pt x="5955" y="1"/>
                    <a:pt x="4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65;p72">
              <a:extLst>
                <a:ext uri="{FF2B5EF4-FFF2-40B4-BE49-F238E27FC236}">
                  <a16:creationId xmlns:a16="http://schemas.microsoft.com/office/drawing/2014/main" id="{1F8374B6-DA28-4C67-84CF-9B8A1B396986}"/>
                </a:ext>
              </a:extLst>
            </p:cNvPr>
            <p:cNvSpPr/>
            <p:nvPr/>
          </p:nvSpPr>
          <p:spPr>
            <a:xfrm>
              <a:off x="4906781" y="1842533"/>
              <a:ext cx="172502" cy="251311"/>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6;p72">
              <a:extLst>
                <a:ext uri="{FF2B5EF4-FFF2-40B4-BE49-F238E27FC236}">
                  <a16:creationId xmlns:a16="http://schemas.microsoft.com/office/drawing/2014/main" id="{5861DD8A-B2AB-4225-A4D9-366DB057CA6B}"/>
                </a:ext>
              </a:extLst>
            </p:cNvPr>
            <p:cNvSpPr/>
            <p:nvPr/>
          </p:nvSpPr>
          <p:spPr>
            <a:xfrm>
              <a:off x="4915795" y="1842533"/>
              <a:ext cx="163434" cy="145111"/>
            </a:xfrm>
            <a:custGeom>
              <a:avLst/>
              <a:gdLst/>
              <a:ahLst/>
              <a:cxnLst/>
              <a:rect l="l" t="t" r="r" b="b"/>
              <a:pathLst>
                <a:path w="6128" h="5441" extrusionOk="0">
                  <a:moveTo>
                    <a:pt x="147" y="1"/>
                  </a:moveTo>
                  <a:lnTo>
                    <a:pt x="1" y="2379"/>
                  </a:lnTo>
                  <a:cubicBezTo>
                    <a:pt x="783" y="3444"/>
                    <a:pt x="3075" y="5441"/>
                    <a:pt x="5172" y="5441"/>
                  </a:cubicBezTo>
                  <a:cubicBezTo>
                    <a:pt x="5390" y="5441"/>
                    <a:pt x="5606" y="5419"/>
                    <a:pt x="5818" y="5372"/>
                  </a:cubicBezTo>
                  <a:lnTo>
                    <a:pt x="6128"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67;p72">
              <a:extLst>
                <a:ext uri="{FF2B5EF4-FFF2-40B4-BE49-F238E27FC236}">
                  <a16:creationId xmlns:a16="http://schemas.microsoft.com/office/drawing/2014/main" id="{5928F227-C316-4D9C-9C21-EC9EAB496098}"/>
                </a:ext>
              </a:extLst>
            </p:cNvPr>
            <p:cNvSpPr/>
            <p:nvPr/>
          </p:nvSpPr>
          <p:spPr>
            <a:xfrm>
              <a:off x="4649921" y="2254026"/>
              <a:ext cx="647148" cy="449256"/>
            </a:xfrm>
            <a:custGeom>
              <a:avLst/>
              <a:gdLst/>
              <a:ahLst/>
              <a:cxnLst/>
              <a:rect l="l" t="t" r="r" b="b"/>
              <a:pathLst>
                <a:path w="24265" h="16845" extrusionOk="0">
                  <a:moveTo>
                    <a:pt x="6566" y="0"/>
                  </a:moveTo>
                  <a:lnTo>
                    <a:pt x="0" y="1010"/>
                  </a:lnTo>
                  <a:lnTo>
                    <a:pt x="1912" y="14028"/>
                  </a:lnTo>
                  <a:cubicBezTo>
                    <a:pt x="2166" y="15670"/>
                    <a:pt x="3579" y="16844"/>
                    <a:pt x="5190" y="16844"/>
                  </a:cubicBezTo>
                  <a:cubicBezTo>
                    <a:pt x="5242" y="16844"/>
                    <a:pt x="5294" y="16843"/>
                    <a:pt x="5346" y="16841"/>
                  </a:cubicBezTo>
                  <a:cubicBezTo>
                    <a:pt x="5368" y="16841"/>
                    <a:pt x="5390" y="16841"/>
                    <a:pt x="5412" y="16841"/>
                  </a:cubicBezTo>
                  <a:cubicBezTo>
                    <a:pt x="5761" y="16841"/>
                    <a:pt x="6116" y="16788"/>
                    <a:pt x="6465" y="16671"/>
                  </a:cubicBezTo>
                  <a:lnTo>
                    <a:pt x="19937" y="11236"/>
                  </a:lnTo>
                  <a:cubicBezTo>
                    <a:pt x="20465" y="11412"/>
                    <a:pt x="21279" y="11640"/>
                    <a:pt x="21948" y="11640"/>
                  </a:cubicBezTo>
                  <a:cubicBezTo>
                    <a:pt x="22174" y="11640"/>
                    <a:pt x="22383" y="11614"/>
                    <a:pt x="22560" y="11552"/>
                  </a:cubicBezTo>
                  <a:lnTo>
                    <a:pt x="22620" y="12326"/>
                  </a:lnTo>
                  <a:cubicBezTo>
                    <a:pt x="22620" y="12326"/>
                    <a:pt x="24265" y="12003"/>
                    <a:pt x="24200" y="11034"/>
                  </a:cubicBezTo>
                  <a:cubicBezTo>
                    <a:pt x="24135" y="10069"/>
                    <a:pt x="24166" y="7533"/>
                    <a:pt x="23811" y="7183"/>
                  </a:cubicBezTo>
                  <a:cubicBezTo>
                    <a:pt x="23513" y="6891"/>
                    <a:pt x="23379" y="5602"/>
                    <a:pt x="21731" y="5602"/>
                  </a:cubicBezTo>
                  <a:cubicBezTo>
                    <a:pt x="21409" y="5602"/>
                    <a:pt x="21029" y="5651"/>
                    <a:pt x="20579" y="5767"/>
                  </a:cubicBezTo>
                  <a:cubicBezTo>
                    <a:pt x="19266" y="6103"/>
                    <a:pt x="17936" y="6644"/>
                    <a:pt x="17044" y="7038"/>
                  </a:cubicBezTo>
                  <a:lnTo>
                    <a:pt x="7916" y="9179"/>
                  </a:lnTo>
                  <a:lnTo>
                    <a:pt x="6566"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68;p72">
              <a:extLst>
                <a:ext uri="{FF2B5EF4-FFF2-40B4-BE49-F238E27FC236}">
                  <a16:creationId xmlns:a16="http://schemas.microsoft.com/office/drawing/2014/main" id="{C67926E4-A917-4D38-9554-C4B160360473}"/>
                </a:ext>
              </a:extLst>
            </p:cNvPr>
            <p:cNvSpPr/>
            <p:nvPr/>
          </p:nvSpPr>
          <p:spPr>
            <a:xfrm>
              <a:off x="4871363" y="2444850"/>
              <a:ext cx="338122" cy="158020"/>
            </a:xfrm>
            <a:custGeom>
              <a:avLst/>
              <a:gdLst/>
              <a:ahLst/>
              <a:cxnLst/>
              <a:rect l="l" t="t" r="r" b="b"/>
              <a:pathLst>
                <a:path w="12678" h="5925" extrusionOk="0">
                  <a:moveTo>
                    <a:pt x="8247" y="1"/>
                  </a:moveTo>
                  <a:lnTo>
                    <a:pt x="1" y="1936"/>
                  </a:lnTo>
                  <a:lnTo>
                    <a:pt x="1" y="1941"/>
                  </a:lnTo>
                  <a:cubicBezTo>
                    <a:pt x="1" y="1941"/>
                    <a:pt x="4" y="1941"/>
                    <a:pt x="11" y="1941"/>
                  </a:cubicBezTo>
                  <a:cubicBezTo>
                    <a:pt x="250" y="1941"/>
                    <a:pt x="4838" y="1993"/>
                    <a:pt x="7072" y="5924"/>
                  </a:cubicBezTo>
                  <a:lnTo>
                    <a:pt x="12678" y="3662"/>
                  </a:lnTo>
                  <a:lnTo>
                    <a:pt x="12614" y="3200"/>
                  </a:lnTo>
                  <a:lnTo>
                    <a:pt x="82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69;p72">
              <a:extLst>
                <a:ext uri="{FF2B5EF4-FFF2-40B4-BE49-F238E27FC236}">
                  <a16:creationId xmlns:a16="http://schemas.microsoft.com/office/drawing/2014/main" id="{0A2C5A26-B83C-4A60-AA30-D21D22E8648C}"/>
                </a:ext>
              </a:extLst>
            </p:cNvPr>
            <p:cNvSpPr/>
            <p:nvPr/>
          </p:nvSpPr>
          <p:spPr>
            <a:xfrm>
              <a:off x="4649921" y="2254106"/>
              <a:ext cx="208133" cy="308145"/>
            </a:xfrm>
            <a:custGeom>
              <a:avLst/>
              <a:gdLst/>
              <a:ahLst/>
              <a:cxnLst/>
              <a:rect l="l" t="t" r="r" b="b"/>
              <a:pathLst>
                <a:path w="7804" h="11554" extrusionOk="0">
                  <a:moveTo>
                    <a:pt x="6566" y="0"/>
                  </a:moveTo>
                  <a:lnTo>
                    <a:pt x="0" y="1010"/>
                  </a:lnTo>
                  <a:lnTo>
                    <a:pt x="1548" y="11553"/>
                  </a:lnTo>
                  <a:cubicBezTo>
                    <a:pt x="1548" y="11553"/>
                    <a:pt x="1925" y="10165"/>
                    <a:pt x="4258" y="9258"/>
                  </a:cubicBezTo>
                  <a:cubicBezTo>
                    <a:pt x="6266" y="8475"/>
                    <a:pt x="7446" y="8421"/>
                    <a:pt x="7734" y="8421"/>
                  </a:cubicBezTo>
                  <a:cubicBezTo>
                    <a:pt x="7780" y="8421"/>
                    <a:pt x="7803" y="8423"/>
                    <a:pt x="7803" y="8423"/>
                  </a:cubicBezTo>
                  <a:lnTo>
                    <a:pt x="65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70;p72">
              <a:extLst>
                <a:ext uri="{FF2B5EF4-FFF2-40B4-BE49-F238E27FC236}">
                  <a16:creationId xmlns:a16="http://schemas.microsoft.com/office/drawing/2014/main" id="{90560083-8215-49D4-9C1D-7D40766882C6}"/>
                </a:ext>
              </a:extLst>
            </p:cNvPr>
            <p:cNvSpPr/>
            <p:nvPr/>
          </p:nvSpPr>
          <p:spPr>
            <a:xfrm>
              <a:off x="4589620" y="2032664"/>
              <a:ext cx="287449" cy="484674"/>
            </a:xfrm>
            <a:custGeom>
              <a:avLst/>
              <a:gdLst/>
              <a:ahLst/>
              <a:cxnLst/>
              <a:rect l="l" t="t" r="r" b="b"/>
              <a:pathLst>
                <a:path w="10778" h="18173" extrusionOk="0">
                  <a:moveTo>
                    <a:pt x="4736" y="1"/>
                  </a:moveTo>
                  <a:cubicBezTo>
                    <a:pt x="4466" y="1"/>
                    <a:pt x="4191" y="26"/>
                    <a:pt x="3916" y="78"/>
                  </a:cubicBezTo>
                  <a:cubicBezTo>
                    <a:pt x="1553" y="529"/>
                    <a:pt x="0" y="2810"/>
                    <a:pt x="451" y="5176"/>
                  </a:cubicBezTo>
                  <a:lnTo>
                    <a:pt x="2258" y="18173"/>
                  </a:lnTo>
                  <a:lnTo>
                    <a:pt x="10778" y="15604"/>
                  </a:lnTo>
                  <a:lnTo>
                    <a:pt x="9013" y="3547"/>
                  </a:lnTo>
                  <a:cubicBezTo>
                    <a:pt x="8615" y="1457"/>
                    <a:pt x="6788" y="1"/>
                    <a:pt x="4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71;p72">
              <a:extLst>
                <a:ext uri="{FF2B5EF4-FFF2-40B4-BE49-F238E27FC236}">
                  <a16:creationId xmlns:a16="http://schemas.microsoft.com/office/drawing/2014/main" id="{FAB7AF3A-8484-4786-A586-112AFF958766}"/>
                </a:ext>
              </a:extLst>
            </p:cNvPr>
            <p:cNvSpPr/>
            <p:nvPr/>
          </p:nvSpPr>
          <p:spPr>
            <a:xfrm>
              <a:off x="4812209" y="2271574"/>
              <a:ext cx="68729" cy="180743"/>
            </a:xfrm>
            <a:custGeom>
              <a:avLst/>
              <a:gdLst/>
              <a:ahLst/>
              <a:cxnLst/>
              <a:rect l="l" t="t" r="r" b="b"/>
              <a:pathLst>
                <a:path w="2577" h="6777" extrusionOk="0">
                  <a:moveTo>
                    <a:pt x="146" y="1"/>
                  </a:moveTo>
                  <a:cubicBezTo>
                    <a:pt x="131" y="1"/>
                    <a:pt x="116" y="3"/>
                    <a:pt x="102" y="9"/>
                  </a:cubicBezTo>
                  <a:cubicBezTo>
                    <a:pt x="36" y="32"/>
                    <a:pt x="1" y="105"/>
                    <a:pt x="24" y="173"/>
                  </a:cubicBezTo>
                  <a:lnTo>
                    <a:pt x="2310" y="6691"/>
                  </a:lnTo>
                  <a:cubicBezTo>
                    <a:pt x="2328" y="6744"/>
                    <a:pt x="2378" y="6777"/>
                    <a:pt x="2432" y="6777"/>
                  </a:cubicBezTo>
                  <a:cubicBezTo>
                    <a:pt x="2446" y="6777"/>
                    <a:pt x="2461" y="6774"/>
                    <a:pt x="2475" y="6769"/>
                  </a:cubicBezTo>
                  <a:cubicBezTo>
                    <a:pt x="2541" y="6747"/>
                    <a:pt x="2576" y="6674"/>
                    <a:pt x="2553" y="6605"/>
                  </a:cubicBezTo>
                  <a:lnTo>
                    <a:pt x="267" y="88"/>
                  </a:lnTo>
                  <a:cubicBezTo>
                    <a:pt x="249" y="35"/>
                    <a:pt x="198"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372;p72">
              <a:extLst>
                <a:ext uri="{FF2B5EF4-FFF2-40B4-BE49-F238E27FC236}">
                  <a16:creationId xmlns:a16="http://schemas.microsoft.com/office/drawing/2014/main" id="{FB4C1432-5DA3-4D3A-BB36-EFDE602211DE}"/>
                </a:ext>
              </a:extLst>
            </p:cNvPr>
            <p:cNvSpPr/>
            <p:nvPr/>
          </p:nvSpPr>
          <p:spPr>
            <a:xfrm>
              <a:off x="4810635" y="1721637"/>
              <a:ext cx="95052" cy="99132"/>
            </a:xfrm>
            <a:custGeom>
              <a:avLst/>
              <a:gdLst/>
              <a:ahLst/>
              <a:cxnLst/>
              <a:rect l="l" t="t" r="r" b="b"/>
              <a:pathLst>
                <a:path w="3564" h="3717" extrusionOk="0">
                  <a:moveTo>
                    <a:pt x="1544" y="1"/>
                  </a:moveTo>
                  <a:cubicBezTo>
                    <a:pt x="1398" y="1"/>
                    <a:pt x="1253" y="26"/>
                    <a:pt x="1112" y="79"/>
                  </a:cubicBezTo>
                  <a:cubicBezTo>
                    <a:pt x="333" y="372"/>
                    <a:pt x="1" y="1406"/>
                    <a:pt x="370" y="2388"/>
                  </a:cubicBezTo>
                  <a:cubicBezTo>
                    <a:pt x="674" y="3195"/>
                    <a:pt x="1354" y="3716"/>
                    <a:pt x="2019" y="3716"/>
                  </a:cubicBezTo>
                  <a:cubicBezTo>
                    <a:pt x="2165" y="3716"/>
                    <a:pt x="2310" y="3691"/>
                    <a:pt x="2451" y="3638"/>
                  </a:cubicBezTo>
                  <a:cubicBezTo>
                    <a:pt x="3230" y="3345"/>
                    <a:pt x="3564" y="2311"/>
                    <a:pt x="3193" y="1329"/>
                  </a:cubicBezTo>
                  <a:cubicBezTo>
                    <a:pt x="2889" y="522"/>
                    <a:pt x="2209" y="1"/>
                    <a:pt x="154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373;p72">
              <a:extLst>
                <a:ext uri="{FF2B5EF4-FFF2-40B4-BE49-F238E27FC236}">
                  <a16:creationId xmlns:a16="http://schemas.microsoft.com/office/drawing/2014/main" id="{99658D5C-0994-489D-B6AA-09AFBCEF7C15}"/>
                </a:ext>
              </a:extLst>
            </p:cNvPr>
            <p:cNvSpPr/>
            <p:nvPr/>
          </p:nvSpPr>
          <p:spPr>
            <a:xfrm>
              <a:off x="5071575" y="1722331"/>
              <a:ext cx="95052" cy="99079"/>
            </a:xfrm>
            <a:custGeom>
              <a:avLst/>
              <a:gdLst/>
              <a:ahLst/>
              <a:cxnLst/>
              <a:rect l="l" t="t" r="r" b="b"/>
              <a:pathLst>
                <a:path w="3564" h="3715" extrusionOk="0">
                  <a:moveTo>
                    <a:pt x="2020" y="0"/>
                  </a:moveTo>
                  <a:cubicBezTo>
                    <a:pt x="1354" y="0"/>
                    <a:pt x="674" y="521"/>
                    <a:pt x="371" y="1327"/>
                  </a:cubicBezTo>
                  <a:cubicBezTo>
                    <a:pt x="1" y="2311"/>
                    <a:pt x="333" y="3344"/>
                    <a:pt x="1112" y="3637"/>
                  </a:cubicBezTo>
                  <a:cubicBezTo>
                    <a:pt x="1253" y="3690"/>
                    <a:pt x="1398" y="3715"/>
                    <a:pt x="1544" y="3715"/>
                  </a:cubicBezTo>
                  <a:cubicBezTo>
                    <a:pt x="2209" y="3715"/>
                    <a:pt x="2891" y="3194"/>
                    <a:pt x="3193" y="2388"/>
                  </a:cubicBezTo>
                  <a:cubicBezTo>
                    <a:pt x="3563" y="1404"/>
                    <a:pt x="3232" y="372"/>
                    <a:pt x="2452" y="78"/>
                  </a:cubicBezTo>
                  <a:cubicBezTo>
                    <a:pt x="2312" y="26"/>
                    <a:pt x="2166" y="0"/>
                    <a:pt x="2020"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74;p72">
              <a:extLst>
                <a:ext uri="{FF2B5EF4-FFF2-40B4-BE49-F238E27FC236}">
                  <a16:creationId xmlns:a16="http://schemas.microsoft.com/office/drawing/2014/main" id="{62062223-8683-4F0F-9048-6BEFF264D191}"/>
                </a:ext>
              </a:extLst>
            </p:cNvPr>
            <p:cNvSpPr/>
            <p:nvPr/>
          </p:nvSpPr>
          <p:spPr>
            <a:xfrm>
              <a:off x="4831331" y="1495475"/>
              <a:ext cx="357565" cy="296277"/>
            </a:xfrm>
            <a:custGeom>
              <a:avLst/>
              <a:gdLst/>
              <a:ahLst/>
              <a:cxnLst/>
              <a:rect l="l" t="t" r="r" b="b"/>
              <a:pathLst>
                <a:path w="13407" h="11109" extrusionOk="0">
                  <a:moveTo>
                    <a:pt x="7078" y="0"/>
                  </a:moveTo>
                  <a:cubicBezTo>
                    <a:pt x="6374" y="0"/>
                    <a:pt x="5681" y="76"/>
                    <a:pt x="5042" y="194"/>
                  </a:cubicBezTo>
                  <a:cubicBezTo>
                    <a:pt x="3770" y="428"/>
                    <a:pt x="3081" y="1252"/>
                    <a:pt x="2730" y="1884"/>
                  </a:cubicBezTo>
                  <a:cubicBezTo>
                    <a:pt x="2647" y="1302"/>
                    <a:pt x="2403" y="816"/>
                    <a:pt x="2403" y="816"/>
                  </a:cubicBezTo>
                  <a:cubicBezTo>
                    <a:pt x="2180" y="871"/>
                    <a:pt x="1718" y="1112"/>
                    <a:pt x="1665" y="1488"/>
                  </a:cubicBezTo>
                  <a:cubicBezTo>
                    <a:pt x="1625" y="1765"/>
                    <a:pt x="1665" y="2177"/>
                    <a:pt x="1665" y="2177"/>
                  </a:cubicBezTo>
                  <a:cubicBezTo>
                    <a:pt x="1665" y="2177"/>
                    <a:pt x="1425" y="2048"/>
                    <a:pt x="1116" y="2048"/>
                  </a:cubicBezTo>
                  <a:cubicBezTo>
                    <a:pt x="1005" y="2048"/>
                    <a:pt x="885" y="2065"/>
                    <a:pt x="764" y="2110"/>
                  </a:cubicBezTo>
                  <a:cubicBezTo>
                    <a:pt x="529" y="2199"/>
                    <a:pt x="229" y="2339"/>
                    <a:pt x="326" y="2602"/>
                  </a:cubicBezTo>
                  <a:cubicBezTo>
                    <a:pt x="326" y="2602"/>
                    <a:pt x="1280" y="3037"/>
                    <a:pt x="1356" y="3058"/>
                  </a:cubicBezTo>
                  <a:cubicBezTo>
                    <a:pt x="755" y="3519"/>
                    <a:pt x="462" y="4308"/>
                    <a:pt x="321" y="5159"/>
                  </a:cubicBezTo>
                  <a:cubicBezTo>
                    <a:pt x="0" y="7077"/>
                    <a:pt x="1081" y="8921"/>
                    <a:pt x="1081" y="9854"/>
                  </a:cubicBezTo>
                  <a:cubicBezTo>
                    <a:pt x="1081" y="10790"/>
                    <a:pt x="1868" y="11109"/>
                    <a:pt x="1868" y="11109"/>
                  </a:cubicBezTo>
                  <a:lnTo>
                    <a:pt x="10553" y="11109"/>
                  </a:lnTo>
                  <a:cubicBezTo>
                    <a:pt x="11463" y="11059"/>
                    <a:pt x="11806" y="10445"/>
                    <a:pt x="11882" y="9854"/>
                  </a:cubicBezTo>
                  <a:cubicBezTo>
                    <a:pt x="11955" y="9265"/>
                    <a:pt x="12570" y="7372"/>
                    <a:pt x="12742" y="6436"/>
                  </a:cubicBezTo>
                  <a:cubicBezTo>
                    <a:pt x="12913" y="5502"/>
                    <a:pt x="12154" y="4989"/>
                    <a:pt x="12154" y="4989"/>
                  </a:cubicBezTo>
                  <a:lnTo>
                    <a:pt x="12154" y="4989"/>
                  </a:lnTo>
                  <a:lnTo>
                    <a:pt x="13407" y="5555"/>
                  </a:lnTo>
                  <a:cubicBezTo>
                    <a:pt x="13407" y="5555"/>
                    <a:pt x="13328" y="3514"/>
                    <a:pt x="11632" y="1694"/>
                  </a:cubicBezTo>
                  <a:cubicBezTo>
                    <a:pt x="10441" y="418"/>
                    <a:pt x="8732" y="0"/>
                    <a:pt x="7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375;p72">
              <a:extLst>
                <a:ext uri="{FF2B5EF4-FFF2-40B4-BE49-F238E27FC236}">
                  <a16:creationId xmlns:a16="http://schemas.microsoft.com/office/drawing/2014/main" id="{71957EBA-CB17-41A2-B6A2-6E6E9AE2BD58}"/>
                </a:ext>
              </a:extLst>
            </p:cNvPr>
            <p:cNvSpPr/>
            <p:nvPr/>
          </p:nvSpPr>
          <p:spPr>
            <a:xfrm>
              <a:off x="4875790" y="1619171"/>
              <a:ext cx="265820" cy="318867"/>
            </a:xfrm>
            <a:custGeom>
              <a:avLst/>
              <a:gdLst/>
              <a:ahLst/>
              <a:cxnLst/>
              <a:rect l="l" t="t" r="r" b="b"/>
              <a:pathLst>
                <a:path w="9967" h="11956" extrusionOk="0">
                  <a:moveTo>
                    <a:pt x="1943" y="1"/>
                  </a:moveTo>
                  <a:cubicBezTo>
                    <a:pt x="1933" y="2561"/>
                    <a:pt x="986" y="4089"/>
                    <a:pt x="417" y="4776"/>
                  </a:cubicBezTo>
                  <a:cubicBezTo>
                    <a:pt x="141" y="5109"/>
                    <a:pt x="1" y="5537"/>
                    <a:pt x="1" y="5972"/>
                  </a:cubicBezTo>
                  <a:lnTo>
                    <a:pt x="1" y="6973"/>
                  </a:lnTo>
                  <a:cubicBezTo>
                    <a:pt x="1" y="9713"/>
                    <a:pt x="2243" y="11955"/>
                    <a:pt x="4983" y="11955"/>
                  </a:cubicBezTo>
                  <a:cubicBezTo>
                    <a:pt x="7724" y="11955"/>
                    <a:pt x="9966" y="9713"/>
                    <a:pt x="9966" y="6973"/>
                  </a:cubicBezTo>
                  <a:lnTo>
                    <a:pt x="9966" y="3227"/>
                  </a:lnTo>
                  <a:cubicBezTo>
                    <a:pt x="9253" y="1841"/>
                    <a:pt x="7950" y="2046"/>
                    <a:pt x="5786" y="1630"/>
                  </a:cubicBezTo>
                  <a:cubicBezTo>
                    <a:pt x="3731" y="1232"/>
                    <a:pt x="1943" y="1"/>
                    <a:pt x="194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376;p72">
              <a:extLst>
                <a:ext uri="{FF2B5EF4-FFF2-40B4-BE49-F238E27FC236}">
                  <a16:creationId xmlns:a16="http://schemas.microsoft.com/office/drawing/2014/main" id="{ADC49C53-4F21-4C2E-A946-325E07339951}"/>
                </a:ext>
              </a:extLst>
            </p:cNvPr>
            <p:cNvSpPr/>
            <p:nvPr/>
          </p:nvSpPr>
          <p:spPr>
            <a:xfrm>
              <a:off x="5025969" y="1741293"/>
              <a:ext cx="31497" cy="74809"/>
            </a:xfrm>
            <a:custGeom>
              <a:avLst/>
              <a:gdLst/>
              <a:ahLst/>
              <a:cxnLst/>
              <a:rect l="l" t="t" r="r" b="b"/>
              <a:pathLst>
                <a:path w="1181" h="2805" extrusionOk="0">
                  <a:moveTo>
                    <a:pt x="590" y="1"/>
                  </a:moveTo>
                  <a:cubicBezTo>
                    <a:pt x="265" y="1"/>
                    <a:pt x="0" y="1220"/>
                    <a:pt x="0" y="1993"/>
                  </a:cubicBezTo>
                  <a:cubicBezTo>
                    <a:pt x="0" y="2767"/>
                    <a:pt x="265" y="2804"/>
                    <a:pt x="590" y="2804"/>
                  </a:cubicBezTo>
                  <a:cubicBezTo>
                    <a:pt x="914" y="2804"/>
                    <a:pt x="1180" y="2767"/>
                    <a:pt x="1180" y="1993"/>
                  </a:cubicBezTo>
                  <a:cubicBezTo>
                    <a:pt x="1180" y="1220"/>
                    <a:pt x="914"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377;p72">
              <a:extLst>
                <a:ext uri="{FF2B5EF4-FFF2-40B4-BE49-F238E27FC236}">
                  <a16:creationId xmlns:a16="http://schemas.microsoft.com/office/drawing/2014/main" id="{204925E1-0DAB-4B5A-808A-5DB14DD0BB60}"/>
                </a:ext>
              </a:extLst>
            </p:cNvPr>
            <p:cNvSpPr/>
            <p:nvPr/>
          </p:nvSpPr>
          <p:spPr>
            <a:xfrm>
              <a:off x="4942279" y="1694781"/>
              <a:ext cx="59154" cy="19442"/>
            </a:xfrm>
            <a:custGeom>
              <a:avLst/>
              <a:gdLst/>
              <a:ahLst/>
              <a:cxnLst/>
              <a:rect l="l" t="t" r="r" b="b"/>
              <a:pathLst>
                <a:path w="2218" h="729" extrusionOk="0">
                  <a:moveTo>
                    <a:pt x="1096" y="1"/>
                  </a:moveTo>
                  <a:cubicBezTo>
                    <a:pt x="643" y="1"/>
                    <a:pt x="272" y="210"/>
                    <a:pt x="82" y="388"/>
                  </a:cubicBezTo>
                  <a:cubicBezTo>
                    <a:pt x="3" y="462"/>
                    <a:pt x="1" y="587"/>
                    <a:pt x="73" y="665"/>
                  </a:cubicBezTo>
                  <a:cubicBezTo>
                    <a:pt x="112" y="707"/>
                    <a:pt x="165" y="728"/>
                    <a:pt x="218" y="728"/>
                  </a:cubicBezTo>
                  <a:cubicBezTo>
                    <a:pt x="266" y="728"/>
                    <a:pt x="313" y="711"/>
                    <a:pt x="351" y="677"/>
                  </a:cubicBezTo>
                  <a:cubicBezTo>
                    <a:pt x="370" y="659"/>
                    <a:pt x="665" y="394"/>
                    <a:pt x="1098" y="394"/>
                  </a:cubicBezTo>
                  <a:cubicBezTo>
                    <a:pt x="1326" y="394"/>
                    <a:pt x="1592" y="467"/>
                    <a:pt x="1876" y="687"/>
                  </a:cubicBezTo>
                  <a:cubicBezTo>
                    <a:pt x="1911" y="715"/>
                    <a:pt x="1954" y="728"/>
                    <a:pt x="1996" y="728"/>
                  </a:cubicBezTo>
                  <a:cubicBezTo>
                    <a:pt x="2054" y="728"/>
                    <a:pt x="2111" y="701"/>
                    <a:pt x="2152" y="651"/>
                  </a:cubicBezTo>
                  <a:cubicBezTo>
                    <a:pt x="2217" y="565"/>
                    <a:pt x="2202" y="442"/>
                    <a:pt x="2116" y="376"/>
                  </a:cubicBezTo>
                  <a:cubicBezTo>
                    <a:pt x="1758" y="100"/>
                    <a:pt x="1408"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378;p72">
              <a:extLst>
                <a:ext uri="{FF2B5EF4-FFF2-40B4-BE49-F238E27FC236}">
                  <a16:creationId xmlns:a16="http://schemas.microsoft.com/office/drawing/2014/main" id="{5A0221B8-D04F-42A6-A942-14F70440C9EC}"/>
                </a:ext>
              </a:extLst>
            </p:cNvPr>
            <p:cNvSpPr/>
            <p:nvPr/>
          </p:nvSpPr>
          <p:spPr>
            <a:xfrm>
              <a:off x="5062267" y="1715610"/>
              <a:ext cx="54060" cy="15549"/>
            </a:xfrm>
            <a:custGeom>
              <a:avLst/>
              <a:gdLst/>
              <a:ahLst/>
              <a:cxnLst/>
              <a:rect l="l" t="t" r="r" b="b"/>
              <a:pathLst>
                <a:path w="2027" h="583" extrusionOk="0">
                  <a:moveTo>
                    <a:pt x="1801" y="0"/>
                  </a:moveTo>
                  <a:cubicBezTo>
                    <a:pt x="1771" y="0"/>
                    <a:pt x="1742" y="6"/>
                    <a:pt x="1714" y="20"/>
                  </a:cubicBezTo>
                  <a:cubicBezTo>
                    <a:pt x="1489" y="133"/>
                    <a:pt x="1228" y="189"/>
                    <a:pt x="926" y="189"/>
                  </a:cubicBezTo>
                  <a:cubicBezTo>
                    <a:pt x="722" y="189"/>
                    <a:pt x="500" y="164"/>
                    <a:pt x="257" y="113"/>
                  </a:cubicBezTo>
                  <a:cubicBezTo>
                    <a:pt x="243" y="110"/>
                    <a:pt x="230" y="109"/>
                    <a:pt x="216" y="109"/>
                  </a:cubicBezTo>
                  <a:cubicBezTo>
                    <a:pt x="125" y="109"/>
                    <a:pt x="42" y="174"/>
                    <a:pt x="24" y="266"/>
                  </a:cubicBezTo>
                  <a:cubicBezTo>
                    <a:pt x="1" y="370"/>
                    <a:pt x="71" y="476"/>
                    <a:pt x="177" y="498"/>
                  </a:cubicBezTo>
                  <a:cubicBezTo>
                    <a:pt x="444" y="554"/>
                    <a:pt x="693" y="582"/>
                    <a:pt x="923" y="582"/>
                  </a:cubicBezTo>
                  <a:cubicBezTo>
                    <a:pt x="1288" y="582"/>
                    <a:pt x="1608" y="512"/>
                    <a:pt x="1890" y="373"/>
                  </a:cubicBezTo>
                  <a:cubicBezTo>
                    <a:pt x="1987" y="323"/>
                    <a:pt x="2026" y="205"/>
                    <a:pt x="1979" y="109"/>
                  </a:cubicBezTo>
                  <a:cubicBezTo>
                    <a:pt x="1943" y="40"/>
                    <a:pt x="1873" y="0"/>
                    <a:pt x="1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379;p72">
              <a:extLst>
                <a:ext uri="{FF2B5EF4-FFF2-40B4-BE49-F238E27FC236}">
                  <a16:creationId xmlns:a16="http://schemas.microsoft.com/office/drawing/2014/main" id="{D4572125-BF18-402F-A27F-580A6184FDC3}"/>
                </a:ext>
              </a:extLst>
            </p:cNvPr>
            <p:cNvSpPr/>
            <p:nvPr/>
          </p:nvSpPr>
          <p:spPr>
            <a:xfrm>
              <a:off x="4963748" y="1824424"/>
              <a:ext cx="85904" cy="54807"/>
            </a:xfrm>
            <a:custGeom>
              <a:avLst/>
              <a:gdLst/>
              <a:ahLst/>
              <a:cxnLst/>
              <a:rect l="l" t="t" r="r" b="b"/>
              <a:pathLst>
                <a:path w="3221" h="2055" extrusionOk="0">
                  <a:moveTo>
                    <a:pt x="2172" y="0"/>
                  </a:moveTo>
                  <a:cubicBezTo>
                    <a:pt x="2169" y="0"/>
                    <a:pt x="2166" y="0"/>
                    <a:pt x="2163" y="0"/>
                  </a:cubicBezTo>
                  <a:cubicBezTo>
                    <a:pt x="1803" y="9"/>
                    <a:pt x="1088" y="109"/>
                    <a:pt x="633" y="708"/>
                  </a:cubicBezTo>
                  <a:cubicBezTo>
                    <a:pt x="1" y="1536"/>
                    <a:pt x="58" y="1901"/>
                    <a:pt x="58" y="1901"/>
                  </a:cubicBezTo>
                  <a:cubicBezTo>
                    <a:pt x="58" y="1901"/>
                    <a:pt x="665" y="1802"/>
                    <a:pt x="1296" y="1802"/>
                  </a:cubicBezTo>
                  <a:cubicBezTo>
                    <a:pt x="1770" y="1802"/>
                    <a:pt x="2257" y="1858"/>
                    <a:pt x="2509" y="2054"/>
                  </a:cubicBezTo>
                  <a:cubicBezTo>
                    <a:pt x="2508" y="2053"/>
                    <a:pt x="3220" y="1372"/>
                    <a:pt x="2499" y="179"/>
                  </a:cubicBezTo>
                  <a:cubicBezTo>
                    <a:pt x="2431" y="66"/>
                    <a:pt x="2304" y="0"/>
                    <a:pt x="2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80;p72">
              <a:extLst>
                <a:ext uri="{FF2B5EF4-FFF2-40B4-BE49-F238E27FC236}">
                  <a16:creationId xmlns:a16="http://schemas.microsoft.com/office/drawing/2014/main" id="{FF16B821-448A-40A1-8FF0-B9A4C5FD6F1D}"/>
                </a:ext>
              </a:extLst>
            </p:cNvPr>
            <p:cNvSpPr/>
            <p:nvPr/>
          </p:nvSpPr>
          <p:spPr>
            <a:xfrm>
              <a:off x="4963802" y="1838692"/>
              <a:ext cx="59927" cy="37018"/>
            </a:xfrm>
            <a:custGeom>
              <a:avLst/>
              <a:gdLst/>
              <a:ahLst/>
              <a:cxnLst/>
              <a:rect l="l" t="t" r="r" b="b"/>
              <a:pathLst>
                <a:path w="2247" h="1388" extrusionOk="0">
                  <a:moveTo>
                    <a:pt x="787" y="0"/>
                  </a:moveTo>
                  <a:cubicBezTo>
                    <a:pt x="732" y="53"/>
                    <a:pt x="679" y="109"/>
                    <a:pt x="631" y="173"/>
                  </a:cubicBezTo>
                  <a:cubicBezTo>
                    <a:pt x="0" y="1001"/>
                    <a:pt x="57" y="1366"/>
                    <a:pt x="57" y="1366"/>
                  </a:cubicBezTo>
                  <a:cubicBezTo>
                    <a:pt x="57" y="1366"/>
                    <a:pt x="661" y="1267"/>
                    <a:pt x="1290" y="1267"/>
                  </a:cubicBezTo>
                  <a:cubicBezTo>
                    <a:pt x="1633" y="1267"/>
                    <a:pt x="1983" y="1297"/>
                    <a:pt x="2247" y="1388"/>
                  </a:cubicBezTo>
                  <a:cubicBezTo>
                    <a:pt x="2050" y="647"/>
                    <a:pt x="1297" y="215"/>
                    <a:pt x="787"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381;p72">
              <a:extLst>
                <a:ext uri="{FF2B5EF4-FFF2-40B4-BE49-F238E27FC236}">
                  <a16:creationId xmlns:a16="http://schemas.microsoft.com/office/drawing/2014/main" id="{42D5AAD0-3B41-47DB-BB2F-68915C4BE658}"/>
                </a:ext>
              </a:extLst>
            </p:cNvPr>
            <p:cNvSpPr/>
            <p:nvPr/>
          </p:nvSpPr>
          <p:spPr>
            <a:xfrm>
              <a:off x="4871363" y="2409432"/>
              <a:ext cx="578579" cy="253365"/>
            </a:xfrm>
            <a:custGeom>
              <a:avLst/>
              <a:gdLst/>
              <a:ahLst/>
              <a:cxnLst/>
              <a:rect l="l" t="t" r="r" b="b"/>
              <a:pathLst>
                <a:path w="21694" h="9500" extrusionOk="0">
                  <a:moveTo>
                    <a:pt x="5302" y="0"/>
                  </a:moveTo>
                  <a:cubicBezTo>
                    <a:pt x="3587" y="0"/>
                    <a:pt x="1850" y="633"/>
                    <a:pt x="201" y="2234"/>
                  </a:cubicBezTo>
                  <a:lnTo>
                    <a:pt x="1" y="3269"/>
                  </a:lnTo>
                  <a:cubicBezTo>
                    <a:pt x="1" y="3269"/>
                    <a:pt x="464" y="3202"/>
                    <a:pt x="1203" y="3202"/>
                  </a:cubicBezTo>
                  <a:cubicBezTo>
                    <a:pt x="2501" y="3202"/>
                    <a:pt x="4649" y="3410"/>
                    <a:pt x="6628" y="4561"/>
                  </a:cubicBezTo>
                  <a:cubicBezTo>
                    <a:pt x="11744" y="7534"/>
                    <a:pt x="16718" y="9269"/>
                    <a:pt x="16718" y="9269"/>
                  </a:cubicBezTo>
                  <a:cubicBezTo>
                    <a:pt x="17116" y="9425"/>
                    <a:pt x="17526" y="9499"/>
                    <a:pt x="17930" y="9499"/>
                  </a:cubicBezTo>
                  <a:cubicBezTo>
                    <a:pt x="19256" y="9499"/>
                    <a:pt x="20509" y="8699"/>
                    <a:pt x="21023" y="7390"/>
                  </a:cubicBezTo>
                  <a:cubicBezTo>
                    <a:pt x="21694" y="5682"/>
                    <a:pt x="20851" y="3753"/>
                    <a:pt x="19144" y="3085"/>
                  </a:cubicBezTo>
                  <a:lnTo>
                    <a:pt x="7085" y="217"/>
                  </a:lnTo>
                  <a:cubicBezTo>
                    <a:pt x="6496" y="78"/>
                    <a:pt x="5900" y="0"/>
                    <a:pt x="530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382;p72">
              <a:extLst>
                <a:ext uri="{FF2B5EF4-FFF2-40B4-BE49-F238E27FC236}">
                  <a16:creationId xmlns:a16="http://schemas.microsoft.com/office/drawing/2014/main" id="{5E43A9EE-6B5A-4E82-907A-1C7A08BD0577}"/>
                </a:ext>
              </a:extLst>
            </p:cNvPr>
            <p:cNvSpPr/>
            <p:nvPr/>
          </p:nvSpPr>
          <p:spPr>
            <a:xfrm>
              <a:off x="5079236"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383;p72">
              <a:extLst>
                <a:ext uri="{FF2B5EF4-FFF2-40B4-BE49-F238E27FC236}">
                  <a16:creationId xmlns:a16="http://schemas.microsoft.com/office/drawing/2014/main" id="{7CE11AFC-95B3-4999-B554-AC770202239B}"/>
                </a:ext>
              </a:extLst>
            </p:cNvPr>
            <p:cNvSpPr/>
            <p:nvPr/>
          </p:nvSpPr>
          <p:spPr>
            <a:xfrm>
              <a:off x="4963435"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7402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182" name="Picture 4" descr="https://www.educaciontrespuntocero.com/wp-content/uploads/2016/03/seno-coseno-gif.gif">
            <a:extLst>
              <a:ext uri="{FF2B5EF4-FFF2-40B4-BE49-F238E27FC236}">
                <a16:creationId xmlns:a16="http://schemas.microsoft.com/office/drawing/2014/main" id="{4E2925E4-E6C1-4835-92E6-8E0EC2FC7B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Aplicaciones y significados</a:t>
            </a:r>
            <a:endParaRPr b="1" dirty="0">
              <a:solidFill>
                <a:schemeClr val="lt1"/>
              </a:solidFill>
            </a:endParaRP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8191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pic>
        <p:nvPicPr>
          <p:cNvPr id="6" name="Picture 2" descr="https://www.revaicare.com/wp-content/uploads/2021/03/1614774693130.jpg">
            <a:extLst>
              <a:ext uri="{FF2B5EF4-FFF2-40B4-BE49-F238E27FC236}">
                <a16:creationId xmlns:a16="http://schemas.microsoft.com/office/drawing/2014/main" id="{F3DB695A-927D-4F74-ADC5-08C100B97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121"/>
          <a:stretch/>
        </p:blipFill>
        <p:spPr bwMode="auto">
          <a:xfrm>
            <a:off x="561976" y="457199"/>
            <a:ext cx="3865562" cy="198120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https://static1.makeuseofimages.com/wp-content/uploads/2017/02/Phone-GPS-Apps-Featured.jpg">
            <a:extLst>
              <a:ext uri="{FF2B5EF4-FFF2-40B4-BE49-F238E27FC236}">
                <a16:creationId xmlns:a16="http://schemas.microsoft.com/office/drawing/2014/main" id="{C3ADA86C-CBA0-4CF9-AB10-7AE57FC171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6" descr="https://static1.makeuseofimages.com/wp-content/uploads/2017/02/Phone-GPS-Apps-Featured.jpg">
            <a:extLst>
              <a:ext uri="{FF2B5EF4-FFF2-40B4-BE49-F238E27FC236}">
                <a16:creationId xmlns:a16="http://schemas.microsoft.com/office/drawing/2014/main" id="{5BF0859E-2A40-44AB-966E-AFB4335A68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27" b="8036"/>
          <a:stretch/>
        </p:blipFill>
        <p:spPr bwMode="auto">
          <a:xfrm>
            <a:off x="4572000" y="2799212"/>
            <a:ext cx="4010024" cy="1962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2.bp.blogspot.com/-OeNRqploPbA/TbcofIoPB8I/AAAAAAAAAAc/KWOgw7-651k/s1600/grafica3.jpg">
            <a:extLst>
              <a:ext uri="{FF2B5EF4-FFF2-40B4-BE49-F238E27FC236}">
                <a16:creationId xmlns:a16="http://schemas.microsoft.com/office/drawing/2014/main" id="{FEB63504-E1BE-4CC4-BBCA-789C2C518E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299"/>
          <a:stretch/>
        </p:blipFill>
        <p:spPr bwMode="auto">
          <a:xfrm>
            <a:off x="561976" y="2705101"/>
            <a:ext cx="3857624" cy="2131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lifeder.com/wp-content/uploads/2020/05/Fourier-Ejm1.gif">
            <a:extLst>
              <a:ext uri="{FF2B5EF4-FFF2-40B4-BE49-F238E27FC236}">
                <a16:creationId xmlns:a16="http://schemas.microsoft.com/office/drawing/2014/main" id="{61B0532F-9CD5-4156-974F-9E2DF88E9C2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81648"/>
            <a:ext cx="3857624" cy="2126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pic>
        <p:nvPicPr>
          <p:cNvPr id="209" name="Picture 4" descr="https://www.educaciontrespuntocero.com/wp-content/uploads/2016/03/seno-coseno-gif.gif">
            <a:extLst>
              <a:ext uri="{FF2B5EF4-FFF2-40B4-BE49-F238E27FC236}">
                <a16:creationId xmlns:a16="http://schemas.microsoft.com/office/drawing/2014/main" id="{68C51E02-CCD7-47B9-ADFA-2E93FD2796E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2753" name="Google Shape;2753;p49"/>
          <p:cNvSpPr/>
          <p:nvPr/>
        </p:nvSpPr>
        <p:spPr>
          <a:xfrm>
            <a:off x="1638514" y="32733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Conclusiones</a:t>
            </a:r>
            <a:endParaRPr b="1" dirty="0">
              <a:solidFill>
                <a:schemeClr val="lt1"/>
              </a:solidFill>
            </a:endParaRPr>
          </a:p>
        </p:txBody>
      </p:sp>
      <p:sp>
        <p:nvSpPr>
          <p:cNvPr id="2755" name="Google Shape;2755;p49"/>
          <p:cNvSpPr txBox="1">
            <a:spLocks noGrp="1"/>
          </p:cNvSpPr>
          <p:nvPr>
            <p:ph type="title" idx="2"/>
          </p:nvPr>
        </p:nvSpPr>
        <p:spPr>
          <a:xfrm>
            <a:off x="1638513" y="339472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2757" name="Google Shape;2757;p49"/>
          <p:cNvCxnSpPr>
            <a:endCxn id="2755" idx="3"/>
          </p:cNvCxnSpPr>
          <p:nvPr/>
        </p:nvCxnSpPr>
        <p:spPr>
          <a:xfrm rot="10800000">
            <a:off x="2723013" y="38156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3932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 name="Rectángulo 1">
            <a:extLst>
              <a:ext uri="{FF2B5EF4-FFF2-40B4-BE49-F238E27FC236}">
                <a16:creationId xmlns:a16="http://schemas.microsoft.com/office/drawing/2014/main" id="{985D044B-BB5B-4766-BCEB-922D173DE758}"/>
              </a:ext>
            </a:extLst>
          </p:cNvPr>
          <p:cNvSpPr/>
          <p:nvPr/>
        </p:nvSpPr>
        <p:spPr>
          <a:xfrm>
            <a:off x="925285" y="845578"/>
            <a:ext cx="7587344" cy="3785652"/>
          </a:xfrm>
          <a:prstGeom prst="rect">
            <a:avLst/>
          </a:prstGeom>
        </p:spPr>
        <p:txBody>
          <a:bodyPr wrap="square">
            <a:spAutoFit/>
          </a:bodyPr>
          <a:lstStyle/>
          <a:p>
            <a:pPr marL="342900" indent="-342900">
              <a:buFont typeface="+mj-lt"/>
              <a:buAutoNum type="arabicPeriod"/>
            </a:pPr>
            <a:r>
              <a:rPr lang="es-CO" sz="2000" b="1" dirty="0"/>
              <a:t>Smith, S. W. (1971). </a:t>
            </a:r>
            <a:r>
              <a:rPr lang="es-CO" sz="2000" dirty="0" err="1"/>
              <a:t>Çordic</a:t>
            </a:r>
            <a:r>
              <a:rPr lang="es-CO" sz="2000" dirty="0"/>
              <a:t> </a:t>
            </a:r>
            <a:r>
              <a:rPr lang="es-CO" sz="2000" dirty="0" err="1"/>
              <a:t>Trigonometry</a:t>
            </a:r>
            <a:r>
              <a:rPr lang="es-CO" sz="2000" dirty="0"/>
              <a:t>". RADC </a:t>
            </a:r>
            <a:r>
              <a:rPr lang="es-CO" sz="2000" dirty="0" err="1"/>
              <a:t>Technical</a:t>
            </a:r>
            <a:r>
              <a:rPr lang="es-CO" sz="2000" dirty="0"/>
              <a:t> </a:t>
            </a:r>
            <a:r>
              <a:rPr lang="es-CO" sz="2000" dirty="0" err="1"/>
              <a:t>Report</a:t>
            </a:r>
            <a:r>
              <a:rPr lang="es-CO" sz="2000" dirty="0"/>
              <a:t>.</a:t>
            </a:r>
          </a:p>
          <a:p>
            <a:pPr marL="342900" indent="-342900">
              <a:buFont typeface="+mj-lt"/>
              <a:buAutoNum type="arabicPeriod"/>
            </a:pPr>
            <a:r>
              <a:rPr lang="es-CO" sz="2000" b="1" dirty="0"/>
              <a:t>Walther, J. S. (1971). </a:t>
            </a:r>
            <a:r>
              <a:rPr lang="es-CO" sz="2000" dirty="0"/>
              <a:t>.A </a:t>
            </a:r>
            <a:r>
              <a:rPr lang="es-CO" sz="2000" dirty="0" err="1"/>
              <a:t>unied</a:t>
            </a:r>
            <a:r>
              <a:rPr lang="es-CO" sz="2000" dirty="0"/>
              <a:t> </a:t>
            </a:r>
            <a:r>
              <a:rPr lang="es-CO" sz="2000" dirty="0" err="1"/>
              <a:t>algorithm</a:t>
            </a:r>
            <a:r>
              <a:rPr lang="es-CO" sz="2000" dirty="0"/>
              <a:t> </a:t>
            </a:r>
            <a:r>
              <a:rPr lang="es-CO" sz="2000" dirty="0" err="1"/>
              <a:t>for</a:t>
            </a:r>
            <a:r>
              <a:rPr lang="es-CO" sz="2000" dirty="0"/>
              <a:t> </a:t>
            </a:r>
            <a:r>
              <a:rPr lang="es-CO" sz="2000" dirty="0" err="1"/>
              <a:t>elementary</a:t>
            </a:r>
            <a:r>
              <a:rPr lang="es-CO" sz="2000" dirty="0"/>
              <a:t> </a:t>
            </a:r>
            <a:r>
              <a:rPr lang="es-CO" sz="2000" dirty="0" err="1"/>
              <a:t>functions</a:t>
            </a:r>
            <a:r>
              <a:rPr lang="es-CO" sz="2000" dirty="0"/>
              <a:t>". AFIPS </a:t>
            </a:r>
            <a:r>
              <a:rPr lang="es-CO" sz="2000" dirty="0" err="1"/>
              <a:t>Conference</a:t>
            </a:r>
            <a:r>
              <a:rPr lang="es-CO" sz="2000" dirty="0"/>
              <a:t> </a:t>
            </a:r>
            <a:r>
              <a:rPr lang="es-CO" sz="2000" dirty="0" err="1"/>
              <a:t>Proceedings</a:t>
            </a:r>
            <a:r>
              <a:rPr lang="es-CO" sz="2000" dirty="0"/>
              <a:t>.</a:t>
            </a:r>
          </a:p>
          <a:p>
            <a:pPr marL="342900" indent="-342900">
              <a:buFont typeface="+mj-lt"/>
              <a:buAutoNum type="arabicPeriod"/>
            </a:pPr>
            <a:r>
              <a:rPr lang="es-CO" sz="2000" b="1" dirty="0" err="1"/>
              <a:t>Volder</a:t>
            </a:r>
            <a:r>
              <a:rPr lang="es-CO" sz="2000" b="1" dirty="0"/>
              <a:t>, J. E. (1959). </a:t>
            </a:r>
            <a:r>
              <a:rPr lang="es-CO" sz="2000" dirty="0"/>
              <a:t>"</a:t>
            </a:r>
            <a:r>
              <a:rPr lang="es-CO" sz="2000" dirty="0" err="1"/>
              <a:t>The</a:t>
            </a:r>
            <a:r>
              <a:rPr lang="es-CO" sz="2000" dirty="0"/>
              <a:t> Cordic </a:t>
            </a:r>
            <a:r>
              <a:rPr lang="es-CO" sz="2000" dirty="0" err="1"/>
              <a:t>Trigonometric</a:t>
            </a:r>
            <a:r>
              <a:rPr lang="es-CO" sz="2000" dirty="0"/>
              <a:t> Computing </a:t>
            </a:r>
            <a:r>
              <a:rPr lang="es-CO" sz="2000" dirty="0" err="1"/>
              <a:t>Technique</a:t>
            </a:r>
            <a:r>
              <a:rPr lang="es-CO" sz="2000" dirty="0"/>
              <a:t>". IRE </a:t>
            </a:r>
            <a:r>
              <a:rPr lang="es-CO" sz="2000" dirty="0" err="1"/>
              <a:t>Transactions</a:t>
            </a:r>
            <a:r>
              <a:rPr lang="es-CO" sz="2000" dirty="0"/>
              <a:t> </a:t>
            </a:r>
            <a:r>
              <a:rPr lang="es-CO" sz="2000" dirty="0" err="1"/>
              <a:t>on</a:t>
            </a:r>
            <a:r>
              <a:rPr lang="es-CO" sz="2000" dirty="0"/>
              <a:t> Electronic </a:t>
            </a:r>
            <a:r>
              <a:rPr lang="es-CO" sz="2000" dirty="0" err="1"/>
              <a:t>Computers</a:t>
            </a:r>
            <a:r>
              <a:rPr lang="es-CO" sz="2000" dirty="0"/>
              <a:t>.</a:t>
            </a:r>
          </a:p>
          <a:p>
            <a:pPr marL="342900" indent="-342900">
              <a:buFont typeface="+mj-lt"/>
              <a:buAutoNum type="arabicPeriod"/>
            </a:pPr>
            <a:r>
              <a:rPr lang="es-CO" sz="2000" b="1" dirty="0" err="1"/>
              <a:t>Palnitkar</a:t>
            </a:r>
            <a:r>
              <a:rPr lang="es-CO" sz="2000" b="1" dirty="0"/>
              <a:t>, S. (2003). </a:t>
            </a:r>
            <a:r>
              <a:rPr lang="es-CO" sz="2000" dirty="0"/>
              <a:t>"</a:t>
            </a:r>
            <a:r>
              <a:rPr lang="es-CO" sz="2000" dirty="0" err="1"/>
              <a:t>Verilog</a:t>
            </a:r>
            <a:r>
              <a:rPr lang="es-CO" sz="2000" dirty="0"/>
              <a:t> HDL: A </a:t>
            </a:r>
            <a:r>
              <a:rPr lang="es-CO" sz="2000" dirty="0" err="1"/>
              <a:t>Guide</a:t>
            </a:r>
            <a:r>
              <a:rPr lang="es-CO" sz="2000" dirty="0"/>
              <a:t> </a:t>
            </a:r>
            <a:r>
              <a:rPr lang="es-CO" sz="2000" dirty="0" err="1"/>
              <a:t>to</a:t>
            </a:r>
            <a:r>
              <a:rPr lang="es-CO" sz="2000" dirty="0"/>
              <a:t> Digital </a:t>
            </a:r>
            <a:r>
              <a:rPr lang="es-CO" sz="2000" dirty="0" err="1"/>
              <a:t>Design</a:t>
            </a:r>
            <a:r>
              <a:rPr lang="es-CO" sz="2000" dirty="0"/>
              <a:t> and </a:t>
            </a:r>
            <a:r>
              <a:rPr lang="es-CO" sz="2000" dirty="0" err="1"/>
              <a:t>Synthesis</a:t>
            </a:r>
            <a:r>
              <a:rPr lang="es-CO" sz="2000" dirty="0"/>
              <a:t>". Prentice Hall.</a:t>
            </a:r>
          </a:p>
          <a:p>
            <a:pPr marL="342900" indent="-342900">
              <a:buFont typeface="+mj-lt"/>
              <a:buAutoNum type="arabicPeriod"/>
            </a:pPr>
            <a:r>
              <a:rPr lang="es-CO" sz="2000" b="1" dirty="0"/>
              <a:t>IEEE Standard </a:t>
            </a:r>
            <a:r>
              <a:rPr lang="es-CO" sz="2000" b="1" dirty="0" err="1"/>
              <a:t>for</a:t>
            </a:r>
            <a:r>
              <a:rPr lang="es-CO" sz="2000" b="1" dirty="0"/>
              <a:t> </a:t>
            </a:r>
            <a:r>
              <a:rPr lang="es-CO" sz="2000" b="1" dirty="0" err="1"/>
              <a:t>SystemVerilog</a:t>
            </a:r>
            <a:r>
              <a:rPr lang="es-CO" sz="2000" b="1" dirty="0"/>
              <a:t>. (2017). </a:t>
            </a:r>
            <a:r>
              <a:rPr lang="es-CO" sz="2000" dirty="0"/>
              <a:t>IEEE </a:t>
            </a:r>
            <a:r>
              <a:rPr lang="es-CO" sz="2000" dirty="0" err="1"/>
              <a:t>Std</a:t>
            </a:r>
            <a:r>
              <a:rPr lang="es-CO" sz="2000" dirty="0"/>
              <a:t> 1800-2017.</a:t>
            </a:r>
          </a:p>
          <a:p>
            <a:pPr marL="342900" indent="-342900">
              <a:buFont typeface="+mj-lt"/>
              <a:buAutoNum type="arabicPeriod"/>
            </a:pPr>
            <a:r>
              <a:rPr lang="es-CO" sz="2000" b="1" dirty="0" err="1"/>
              <a:t>Vohra</a:t>
            </a:r>
            <a:r>
              <a:rPr lang="es-CO" sz="2000" b="1" dirty="0"/>
              <a:t>, D. (2015). </a:t>
            </a:r>
            <a:r>
              <a:rPr lang="es-CO" sz="2000" dirty="0"/>
              <a:t>"FPGA </a:t>
            </a:r>
            <a:r>
              <a:rPr lang="es-CO" sz="2000" dirty="0" err="1"/>
              <a:t>Prototyping</a:t>
            </a:r>
            <a:r>
              <a:rPr lang="es-CO" sz="2000" dirty="0"/>
              <a:t> </a:t>
            </a:r>
            <a:r>
              <a:rPr lang="es-CO" sz="2000" dirty="0" err="1"/>
              <a:t>by</a:t>
            </a:r>
            <a:r>
              <a:rPr lang="es-CO" sz="2000" dirty="0"/>
              <a:t> </a:t>
            </a:r>
            <a:r>
              <a:rPr lang="es-CO" sz="2000" dirty="0" err="1"/>
              <a:t>Verilog</a:t>
            </a:r>
            <a:r>
              <a:rPr lang="es-CO" sz="2000" dirty="0"/>
              <a:t> </a:t>
            </a:r>
            <a:r>
              <a:rPr lang="es-CO" sz="2000" dirty="0" err="1"/>
              <a:t>Examples</a:t>
            </a:r>
            <a:r>
              <a:rPr lang="es-CO" sz="2000" dirty="0"/>
              <a:t>: Xilinx Spartan-3 </a:t>
            </a:r>
            <a:r>
              <a:rPr lang="es-CO" sz="2000" dirty="0" err="1"/>
              <a:t>Version</a:t>
            </a:r>
            <a:r>
              <a:rPr lang="es-CO" sz="2000" dirty="0"/>
              <a:t>". Wiley-IEEE </a:t>
            </a:r>
            <a:r>
              <a:rPr lang="es-CO" sz="2000" dirty="0" err="1"/>
              <a:t>Press</a:t>
            </a:r>
            <a:r>
              <a:rPr lang="es-CO" sz="2000" dirty="0"/>
              <a:t>.</a:t>
            </a:r>
          </a:p>
        </p:txBody>
      </p:sp>
    </p:spTree>
    <p:extLst>
      <p:ext uri="{BB962C8B-B14F-4D97-AF65-F5344CB8AC3E}">
        <p14:creationId xmlns:p14="http://schemas.microsoft.com/office/powerpoint/2010/main" val="162291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57"/>
        <p:cNvGrpSpPr/>
        <p:nvPr/>
      </p:nvGrpSpPr>
      <p:grpSpPr>
        <a:xfrm>
          <a:off x="0" y="0"/>
          <a:ext cx="0" cy="0"/>
          <a:chOff x="0" y="0"/>
          <a:chExt cx="0" cy="0"/>
        </a:xfrm>
      </p:grpSpPr>
      <p:sp>
        <p:nvSpPr>
          <p:cNvPr id="7058" name="Google Shape;7058;p7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4"/>
                </a:solidFill>
              </a:rPr>
              <a:t>AlTernative</a:t>
            </a:r>
            <a:r>
              <a:rPr lang="en">
                <a:solidFill>
                  <a:schemeClr val="hlink"/>
                </a:solidFill>
              </a:rPr>
              <a:t> characters</a:t>
            </a:r>
            <a:endParaRPr/>
          </a:p>
        </p:txBody>
      </p:sp>
      <p:grpSp>
        <p:nvGrpSpPr>
          <p:cNvPr id="7059" name="Google Shape;7059;p72"/>
          <p:cNvGrpSpPr/>
          <p:nvPr/>
        </p:nvGrpSpPr>
        <p:grpSpPr>
          <a:xfrm>
            <a:off x="720000" y="1495475"/>
            <a:ext cx="904875" cy="3108025"/>
            <a:chOff x="720000" y="1495475"/>
            <a:chExt cx="904875" cy="3108025"/>
          </a:xfrm>
        </p:grpSpPr>
        <p:sp>
          <p:nvSpPr>
            <p:cNvPr id="7060" name="Google Shape;7060;p72"/>
            <p:cNvSpPr/>
            <p:nvPr/>
          </p:nvSpPr>
          <p:spPr>
            <a:xfrm>
              <a:off x="1208975" y="3609975"/>
              <a:ext cx="190600" cy="857125"/>
            </a:xfrm>
            <a:custGeom>
              <a:avLst/>
              <a:gdLst/>
              <a:ahLst/>
              <a:cxnLst/>
              <a:rect l="l" t="t" r="r" b="b"/>
              <a:pathLst>
                <a:path w="7624" h="34285" extrusionOk="0">
                  <a:moveTo>
                    <a:pt x="1" y="1"/>
                  </a:moveTo>
                  <a:cubicBezTo>
                    <a:pt x="58" y="390"/>
                    <a:pt x="117" y="772"/>
                    <a:pt x="178" y="1151"/>
                  </a:cubicBezTo>
                  <a:cubicBezTo>
                    <a:pt x="272" y="1743"/>
                    <a:pt x="374" y="2322"/>
                    <a:pt x="481" y="2888"/>
                  </a:cubicBezTo>
                  <a:cubicBezTo>
                    <a:pt x="611" y="3596"/>
                    <a:pt x="752" y="4288"/>
                    <a:pt x="899" y="4962"/>
                  </a:cubicBezTo>
                  <a:cubicBezTo>
                    <a:pt x="272" y="6991"/>
                    <a:pt x="311" y="11106"/>
                    <a:pt x="630" y="15628"/>
                  </a:cubicBezTo>
                  <a:cubicBezTo>
                    <a:pt x="792" y="17957"/>
                    <a:pt x="1032" y="20394"/>
                    <a:pt x="1291" y="22709"/>
                  </a:cubicBezTo>
                  <a:cubicBezTo>
                    <a:pt x="1991" y="28937"/>
                    <a:pt x="2850" y="34285"/>
                    <a:pt x="2850" y="34285"/>
                  </a:cubicBezTo>
                  <a:lnTo>
                    <a:pt x="7340" y="33967"/>
                  </a:lnTo>
                  <a:lnTo>
                    <a:pt x="7405" y="21571"/>
                  </a:lnTo>
                  <a:lnTo>
                    <a:pt x="7440" y="14902"/>
                  </a:lnTo>
                  <a:lnTo>
                    <a:pt x="7476" y="8127"/>
                  </a:lnTo>
                  <a:lnTo>
                    <a:pt x="7581" y="2459"/>
                  </a:lnTo>
                  <a:lnTo>
                    <a:pt x="7624" y="46"/>
                  </a:lnTo>
                  <a:lnTo>
                    <a:pt x="7624"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1241225" y="4149250"/>
              <a:ext cx="152925" cy="317825"/>
            </a:xfrm>
            <a:custGeom>
              <a:avLst/>
              <a:gdLst/>
              <a:ahLst/>
              <a:cxnLst/>
              <a:rect l="l" t="t" r="r" b="b"/>
              <a:pathLst>
                <a:path w="6117" h="12713" extrusionOk="0">
                  <a:moveTo>
                    <a:pt x="6116" y="1"/>
                  </a:moveTo>
                  <a:lnTo>
                    <a:pt x="6116" y="1"/>
                  </a:lnTo>
                  <a:cubicBezTo>
                    <a:pt x="4441" y="191"/>
                    <a:pt x="1572" y="585"/>
                    <a:pt x="1" y="1139"/>
                  </a:cubicBezTo>
                  <a:cubicBezTo>
                    <a:pt x="46" y="1546"/>
                    <a:pt x="92" y="1947"/>
                    <a:pt x="141" y="2344"/>
                  </a:cubicBezTo>
                  <a:cubicBezTo>
                    <a:pt x="155" y="2458"/>
                    <a:pt x="168" y="2572"/>
                    <a:pt x="181" y="2685"/>
                  </a:cubicBezTo>
                  <a:cubicBezTo>
                    <a:pt x="839" y="8226"/>
                    <a:pt x="1562" y="12712"/>
                    <a:pt x="1562" y="12712"/>
                  </a:cubicBezTo>
                  <a:lnTo>
                    <a:pt x="6053" y="12396"/>
                  </a:lnTo>
                  <a:lnTo>
                    <a:pt x="6110" y="1447"/>
                  </a:lnTo>
                  <a:lnTo>
                    <a:pt x="6112" y="1104"/>
                  </a:lnTo>
                  <a:lnTo>
                    <a:pt x="6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1244700" y="4176800"/>
              <a:ext cx="149250" cy="39600"/>
            </a:xfrm>
            <a:custGeom>
              <a:avLst/>
              <a:gdLst/>
              <a:ahLst/>
              <a:cxnLst/>
              <a:rect l="l" t="t" r="r" b="b"/>
              <a:pathLst>
                <a:path w="5970" h="1584" extrusionOk="0">
                  <a:moveTo>
                    <a:pt x="5970" y="0"/>
                  </a:moveTo>
                  <a:cubicBezTo>
                    <a:pt x="4169" y="249"/>
                    <a:pt x="1741" y="658"/>
                    <a:pt x="0" y="1243"/>
                  </a:cubicBezTo>
                  <a:cubicBezTo>
                    <a:pt x="15" y="1357"/>
                    <a:pt x="26" y="1472"/>
                    <a:pt x="40" y="1583"/>
                  </a:cubicBezTo>
                  <a:cubicBezTo>
                    <a:pt x="1732" y="1008"/>
                    <a:pt x="4158" y="595"/>
                    <a:pt x="5969" y="343"/>
                  </a:cubicBezTo>
                  <a:lnTo>
                    <a:pt x="59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1213425" y="3611150"/>
              <a:ext cx="186125" cy="71075"/>
            </a:xfrm>
            <a:custGeom>
              <a:avLst/>
              <a:gdLst/>
              <a:ahLst/>
              <a:cxnLst/>
              <a:rect l="l" t="t" r="r" b="b"/>
              <a:pathLst>
                <a:path w="7445" h="2843" extrusionOk="0">
                  <a:moveTo>
                    <a:pt x="7444" y="1"/>
                  </a:moveTo>
                  <a:lnTo>
                    <a:pt x="0" y="1105"/>
                  </a:lnTo>
                  <a:cubicBezTo>
                    <a:pt x="94" y="1696"/>
                    <a:pt x="195" y="2275"/>
                    <a:pt x="302" y="2843"/>
                  </a:cubicBezTo>
                  <a:lnTo>
                    <a:pt x="7401" y="2414"/>
                  </a:lnTo>
                  <a:lnTo>
                    <a:pt x="74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1135475" y="3033175"/>
              <a:ext cx="282375" cy="576900"/>
            </a:xfrm>
            <a:custGeom>
              <a:avLst/>
              <a:gdLst/>
              <a:ahLst/>
              <a:cxnLst/>
              <a:rect l="l" t="t" r="r" b="b"/>
              <a:pathLst>
                <a:path w="11295" h="23076" extrusionOk="0">
                  <a:moveTo>
                    <a:pt x="9005" y="0"/>
                  </a:moveTo>
                  <a:cubicBezTo>
                    <a:pt x="3047" y="0"/>
                    <a:pt x="0" y="4090"/>
                    <a:pt x="0" y="4090"/>
                  </a:cubicBezTo>
                  <a:lnTo>
                    <a:pt x="1659" y="23076"/>
                  </a:lnTo>
                  <a:lnTo>
                    <a:pt x="10913" y="23076"/>
                  </a:lnTo>
                  <a:lnTo>
                    <a:pt x="11294" y="194"/>
                  </a:lnTo>
                  <a:cubicBezTo>
                    <a:pt x="10489" y="60"/>
                    <a:pt x="9726" y="0"/>
                    <a:pt x="9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1175800" y="3578700"/>
              <a:ext cx="254925" cy="82225"/>
            </a:xfrm>
            <a:custGeom>
              <a:avLst/>
              <a:gdLst/>
              <a:ahLst/>
              <a:cxnLst/>
              <a:rect l="l" t="t" r="r" b="b"/>
              <a:pathLst>
                <a:path w="10197" h="3289" extrusionOk="0">
                  <a:moveTo>
                    <a:pt x="9646" y="0"/>
                  </a:moveTo>
                  <a:lnTo>
                    <a:pt x="81" y="737"/>
                  </a:lnTo>
                  <a:cubicBezTo>
                    <a:pt x="0" y="1614"/>
                    <a:pt x="162" y="2464"/>
                    <a:pt x="598" y="3288"/>
                  </a:cubicBezTo>
                  <a:lnTo>
                    <a:pt x="9786" y="2638"/>
                  </a:lnTo>
                  <a:cubicBezTo>
                    <a:pt x="10103" y="1741"/>
                    <a:pt x="10196" y="857"/>
                    <a:pt x="9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1256700" y="4426775"/>
              <a:ext cx="368175" cy="176675"/>
            </a:xfrm>
            <a:custGeom>
              <a:avLst/>
              <a:gdLst/>
              <a:ahLst/>
              <a:cxnLst/>
              <a:rect l="l" t="t" r="r" b="b"/>
              <a:pathLst>
                <a:path w="14727" h="7067" extrusionOk="0">
                  <a:moveTo>
                    <a:pt x="5643" y="1"/>
                  </a:moveTo>
                  <a:cubicBezTo>
                    <a:pt x="5230" y="1"/>
                    <a:pt x="4977" y="509"/>
                    <a:pt x="4977" y="509"/>
                  </a:cubicBezTo>
                  <a:cubicBezTo>
                    <a:pt x="4977" y="509"/>
                    <a:pt x="4777" y="491"/>
                    <a:pt x="4461" y="491"/>
                  </a:cubicBezTo>
                  <a:cubicBezTo>
                    <a:pt x="3593" y="491"/>
                    <a:pt x="1847" y="623"/>
                    <a:pt x="939" y="1613"/>
                  </a:cubicBezTo>
                  <a:cubicBezTo>
                    <a:pt x="81" y="2550"/>
                    <a:pt x="1" y="4805"/>
                    <a:pt x="32" y="6104"/>
                  </a:cubicBezTo>
                  <a:cubicBezTo>
                    <a:pt x="47" y="6678"/>
                    <a:pt x="82" y="7066"/>
                    <a:pt x="82" y="7066"/>
                  </a:cubicBezTo>
                  <a:lnTo>
                    <a:pt x="14686" y="7066"/>
                  </a:lnTo>
                  <a:cubicBezTo>
                    <a:pt x="14726" y="6714"/>
                    <a:pt x="14702" y="6394"/>
                    <a:pt x="14620" y="6104"/>
                  </a:cubicBezTo>
                  <a:cubicBezTo>
                    <a:pt x="13818" y="3167"/>
                    <a:pt x="7518" y="3104"/>
                    <a:pt x="6987" y="1730"/>
                  </a:cubicBezTo>
                  <a:cubicBezTo>
                    <a:pt x="6462" y="368"/>
                    <a:pt x="5995" y="1"/>
                    <a:pt x="5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1467775" y="4495300"/>
              <a:ext cx="51075" cy="33225"/>
            </a:xfrm>
            <a:custGeom>
              <a:avLst/>
              <a:gdLst/>
              <a:ahLst/>
              <a:cxnLst/>
              <a:rect l="l" t="t" r="r" b="b"/>
              <a:pathLst>
                <a:path w="2043" h="1329" extrusionOk="0">
                  <a:moveTo>
                    <a:pt x="1272" y="0"/>
                  </a:moveTo>
                  <a:cubicBezTo>
                    <a:pt x="1114" y="0"/>
                    <a:pt x="941" y="27"/>
                    <a:pt x="771" y="105"/>
                  </a:cubicBezTo>
                  <a:cubicBezTo>
                    <a:pt x="415" y="268"/>
                    <a:pt x="163" y="607"/>
                    <a:pt x="26" y="1117"/>
                  </a:cubicBezTo>
                  <a:cubicBezTo>
                    <a:pt x="0" y="1206"/>
                    <a:pt x="55" y="1299"/>
                    <a:pt x="143" y="1325"/>
                  </a:cubicBezTo>
                  <a:cubicBezTo>
                    <a:pt x="161" y="1327"/>
                    <a:pt x="175" y="1329"/>
                    <a:pt x="189" y="1329"/>
                  </a:cubicBezTo>
                  <a:cubicBezTo>
                    <a:pt x="263" y="1329"/>
                    <a:pt x="332" y="1279"/>
                    <a:pt x="352" y="1204"/>
                  </a:cubicBezTo>
                  <a:cubicBezTo>
                    <a:pt x="461" y="798"/>
                    <a:pt x="648" y="532"/>
                    <a:pt x="908" y="412"/>
                  </a:cubicBezTo>
                  <a:cubicBezTo>
                    <a:pt x="1029" y="357"/>
                    <a:pt x="1154" y="338"/>
                    <a:pt x="1270" y="338"/>
                  </a:cubicBezTo>
                  <a:cubicBezTo>
                    <a:pt x="1546" y="338"/>
                    <a:pt x="1774" y="445"/>
                    <a:pt x="1778" y="446"/>
                  </a:cubicBezTo>
                  <a:cubicBezTo>
                    <a:pt x="1801" y="457"/>
                    <a:pt x="1825" y="462"/>
                    <a:pt x="1849" y="462"/>
                  </a:cubicBezTo>
                  <a:cubicBezTo>
                    <a:pt x="1913" y="462"/>
                    <a:pt x="1974" y="427"/>
                    <a:pt x="2003" y="368"/>
                  </a:cubicBezTo>
                  <a:cubicBezTo>
                    <a:pt x="2043" y="283"/>
                    <a:pt x="2008" y="183"/>
                    <a:pt x="1924" y="142"/>
                  </a:cubicBezTo>
                  <a:cubicBezTo>
                    <a:pt x="1907" y="134"/>
                    <a:pt x="1625" y="0"/>
                    <a:pt x="1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1445675" y="4485775"/>
              <a:ext cx="51125" cy="33250"/>
            </a:xfrm>
            <a:custGeom>
              <a:avLst/>
              <a:gdLst/>
              <a:ahLst/>
              <a:cxnLst/>
              <a:rect l="l" t="t" r="r" b="b"/>
              <a:pathLst>
                <a:path w="2045" h="1330" extrusionOk="0">
                  <a:moveTo>
                    <a:pt x="1273" y="0"/>
                  </a:moveTo>
                  <a:cubicBezTo>
                    <a:pt x="1114" y="0"/>
                    <a:pt x="941" y="27"/>
                    <a:pt x="771" y="105"/>
                  </a:cubicBezTo>
                  <a:cubicBezTo>
                    <a:pt x="415" y="268"/>
                    <a:pt x="164" y="607"/>
                    <a:pt x="25" y="1115"/>
                  </a:cubicBezTo>
                  <a:cubicBezTo>
                    <a:pt x="0" y="1205"/>
                    <a:pt x="53" y="1298"/>
                    <a:pt x="143" y="1322"/>
                  </a:cubicBezTo>
                  <a:cubicBezTo>
                    <a:pt x="159" y="1328"/>
                    <a:pt x="174" y="1329"/>
                    <a:pt x="188" y="1329"/>
                  </a:cubicBezTo>
                  <a:cubicBezTo>
                    <a:pt x="264" y="1329"/>
                    <a:pt x="331" y="1279"/>
                    <a:pt x="351" y="1205"/>
                  </a:cubicBezTo>
                  <a:cubicBezTo>
                    <a:pt x="461" y="797"/>
                    <a:pt x="648" y="530"/>
                    <a:pt x="910" y="413"/>
                  </a:cubicBezTo>
                  <a:cubicBezTo>
                    <a:pt x="1031" y="358"/>
                    <a:pt x="1157" y="338"/>
                    <a:pt x="1273" y="338"/>
                  </a:cubicBezTo>
                  <a:cubicBezTo>
                    <a:pt x="1548" y="338"/>
                    <a:pt x="1774" y="445"/>
                    <a:pt x="1777" y="447"/>
                  </a:cubicBezTo>
                  <a:cubicBezTo>
                    <a:pt x="1800" y="458"/>
                    <a:pt x="1825" y="463"/>
                    <a:pt x="1849" y="463"/>
                  </a:cubicBezTo>
                  <a:cubicBezTo>
                    <a:pt x="1912" y="463"/>
                    <a:pt x="1973" y="428"/>
                    <a:pt x="2003" y="368"/>
                  </a:cubicBezTo>
                  <a:cubicBezTo>
                    <a:pt x="2044" y="284"/>
                    <a:pt x="2008" y="184"/>
                    <a:pt x="1924" y="142"/>
                  </a:cubicBezTo>
                  <a:cubicBezTo>
                    <a:pt x="1906" y="133"/>
                    <a:pt x="1625" y="0"/>
                    <a:pt x="1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1422900" y="4479700"/>
              <a:ext cx="51125" cy="33250"/>
            </a:xfrm>
            <a:custGeom>
              <a:avLst/>
              <a:gdLst/>
              <a:ahLst/>
              <a:cxnLst/>
              <a:rect l="l" t="t" r="r" b="b"/>
              <a:pathLst>
                <a:path w="2045" h="1330" extrusionOk="0">
                  <a:moveTo>
                    <a:pt x="1274" y="0"/>
                  </a:moveTo>
                  <a:cubicBezTo>
                    <a:pt x="1115" y="0"/>
                    <a:pt x="942" y="27"/>
                    <a:pt x="771" y="105"/>
                  </a:cubicBezTo>
                  <a:cubicBezTo>
                    <a:pt x="415" y="268"/>
                    <a:pt x="163" y="607"/>
                    <a:pt x="26" y="1115"/>
                  </a:cubicBezTo>
                  <a:cubicBezTo>
                    <a:pt x="0" y="1203"/>
                    <a:pt x="55" y="1298"/>
                    <a:pt x="143" y="1322"/>
                  </a:cubicBezTo>
                  <a:cubicBezTo>
                    <a:pt x="161" y="1328"/>
                    <a:pt x="175" y="1329"/>
                    <a:pt x="189" y="1329"/>
                  </a:cubicBezTo>
                  <a:cubicBezTo>
                    <a:pt x="264" y="1329"/>
                    <a:pt x="332" y="1279"/>
                    <a:pt x="351" y="1203"/>
                  </a:cubicBezTo>
                  <a:cubicBezTo>
                    <a:pt x="462" y="797"/>
                    <a:pt x="650" y="530"/>
                    <a:pt x="911" y="413"/>
                  </a:cubicBezTo>
                  <a:cubicBezTo>
                    <a:pt x="1032" y="357"/>
                    <a:pt x="1157" y="338"/>
                    <a:pt x="1274" y="338"/>
                  </a:cubicBezTo>
                  <a:cubicBezTo>
                    <a:pt x="1548" y="338"/>
                    <a:pt x="1774" y="445"/>
                    <a:pt x="1778" y="447"/>
                  </a:cubicBezTo>
                  <a:cubicBezTo>
                    <a:pt x="1802" y="458"/>
                    <a:pt x="1826" y="463"/>
                    <a:pt x="1851" y="463"/>
                  </a:cubicBezTo>
                  <a:cubicBezTo>
                    <a:pt x="1914" y="463"/>
                    <a:pt x="1974" y="428"/>
                    <a:pt x="2004" y="368"/>
                  </a:cubicBezTo>
                  <a:cubicBezTo>
                    <a:pt x="2044" y="284"/>
                    <a:pt x="2008" y="184"/>
                    <a:pt x="1924" y="142"/>
                  </a:cubicBezTo>
                  <a:cubicBezTo>
                    <a:pt x="1907" y="133"/>
                    <a:pt x="1626" y="0"/>
                    <a:pt x="1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1257500" y="4579350"/>
              <a:ext cx="367375" cy="24100"/>
            </a:xfrm>
            <a:custGeom>
              <a:avLst/>
              <a:gdLst/>
              <a:ahLst/>
              <a:cxnLst/>
              <a:rect l="l" t="t" r="r" b="b"/>
              <a:pathLst>
                <a:path w="14695" h="964" extrusionOk="0">
                  <a:moveTo>
                    <a:pt x="0" y="1"/>
                  </a:moveTo>
                  <a:cubicBezTo>
                    <a:pt x="15" y="575"/>
                    <a:pt x="50" y="963"/>
                    <a:pt x="50" y="963"/>
                  </a:cubicBezTo>
                  <a:lnTo>
                    <a:pt x="14654" y="963"/>
                  </a:lnTo>
                  <a:cubicBezTo>
                    <a:pt x="14694" y="611"/>
                    <a:pt x="14670" y="291"/>
                    <a:pt x="1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839425" y="3609975"/>
              <a:ext cx="230625" cy="889000"/>
            </a:xfrm>
            <a:custGeom>
              <a:avLst/>
              <a:gdLst/>
              <a:ahLst/>
              <a:cxnLst/>
              <a:rect l="l" t="t" r="r" b="b"/>
              <a:pathLst>
                <a:path w="9225" h="35560" extrusionOk="0">
                  <a:moveTo>
                    <a:pt x="1159" y="1"/>
                  </a:moveTo>
                  <a:lnTo>
                    <a:pt x="1137" y="397"/>
                  </a:lnTo>
                  <a:lnTo>
                    <a:pt x="1053" y="1999"/>
                  </a:lnTo>
                  <a:lnTo>
                    <a:pt x="989" y="3229"/>
                  </a:lnTo>
                  <a:cubicBezTo>
                    <a:pt x="867" y="6391"/>
                    <a:pt x="718" y="10906"/>
                    <a:pt x="574" y="15544"/>
                  </a:cubicBezTo>
                  <a:cubicBezTo>
                    <a:pt x="505" y="17719"/>
                    <a:pt x="439" y="19922"/>
                    <a:pt x="376" y="22024"/>
                  </a:cubicBezTo>
                  <a:cubicBezTo>
                    <a:pt x="166" y="29062"/>
                    <a:pt x="0" y="34973"/>
                    <a:pt x="0" y="34973"/>
                  </a:cubicBezTo>
                  <a:lnTo>
                    <a:pt x="3938" y="35559"/>
                  </a:lnTo>
                  <a:lnTo>
                    <a:pt x="5838" y="23240"/>
                  </a:lnTo>
                  <a:lnTo>
                    <a:pt x="6910" y="16298"/>
                  </a:lnTo>
                  <a:lnTo>
                    <a:pt x="8531" y="5791"/>
                  </a:lnTo>
                  <a:lnTo>
                    <a:pt x="8822" y="3360"/>
                  </a:lnTo>
                  <a:lnTo>
                    <a:pt x="9172" y="427"/>
                  </a:lnTo>
                  <a:lnTo>
                    <a:pt x="9225"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839425" y="4157375"/>
              <a:ext cx="147875" cy="341625"/>
            </a:xfrm>
            <a:custGeom>
              <a:avLst/>
              <a:gdLst/>
              <a:ahLst/>
              <a:cxnLst/>
              <a:rect l="l" t="t" r="r" b="b"/>
              <a:pathLst>
                <a:path w="5915" h="13665" extrusionOk="0">
                  <a:moveTo>
                    <a:pt x="1583" y="0"/>
                  </a:moveTo>
                  <a:cubicBezTo>
                    <a:pt x="1167" y="0"/>
                    <a:pt x="760" y="38"/>
                    <a:pt x="376" y="128"/>
                  </a:cubicBezTo>
                  <a:cubicBezTo>
                    <a:pt x="366" y="500"/>
                    <a:pt x="354" y="872"/>
                    <a:pt x="344" y="1236"/>
                  </a:cubicBezTo>
                  <a:cubicBezTo>
                    <a:pt x="339" y="1349"/>
                    <a:pt x="336" y="1462"/>
                    <a:pt x="332" y="1572"/>
                  </a:cubicBezTo>
                  <a:cubicBezTo>
                    <a:pt x="143" y="7957"/>
                    <a:pt x="0" y="13077"/>
                    <a:pt x="0" y="13077"/>
                  </a:cubicBezTo>
                  <a:lnTo>
                    <a:pt x="3940" y="13665"/>
                  </a:lnTo>
                  <a:lnTo>
                    <a:pt x="5695" y="2280"/>
                  </a:lnTo>
                  <a:lnTo>
                    <a:pt x="5747" y="1946"/>
                  </a:lnTo>
                  <a:lnTo>
                    <a:pt x="5914" y="872"/>
                  </a:lnTo>
                  <a:cubicBezTo>
                    <a:pt x="5097" y="624"/>
                    <a:pt x="3275" y="0"/>
                    <a:pt x="1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847725" y="4188250"/>
              <a:ext cx="135375" cy="26150"/>
            </a:xfrm>
            <a:custGeom>
              <a:avLst/>
              <a:gdLst/>
              <a:ahLst/>
              <a:cxnLst/>
              <a:rect l="l" t="t" r="r" b="b"/>
              <a:pathLst>
                <a:path w="5415" h="1046" extrusionOk="0">
                  <a:moveTo>
                    <a:pt x="189" y="0"/>
                  </a:moveTo>
                  <a:cubicBezTo>
                    <a:pt x="130" y="0"/>
                    <a:pt x="71" y="1"/>
                    <a:pt x="12" y="1"/>
                  </a:cubicBezTo>
                  <a:cubicBezTo>
                    <a:pt x="7" y="114"/>
                    <a:pt x="4" y="227"/>
                    <a:pt x="0" y="337"/>
                  </a:cubicBezTo>
                  <a:cubicBezTo>
                    <a:pt x="62" y="337"/>
                    <a:pt x="124" y="336"/>
                    <a:pt x="186" y="336"/>
                  </a:cubicBezTo>
                  <a:cubicBezTo>
                    <a:pt x="2127" y="336"/>
                    <a:pt x="4012" y="700"/>
                    <a:pt x="5363" y="1045"/>
                  </a:cubicBezTo>
                  <a:lnTo>
                    <a:pt x="5415" y="711"/>
                  </a:lnTo>
                  <a:cubicBezTo>
                    <a:pt x="4046" y="364"/>
                    <a:pt x="2147" y="0"/>
                    <a:pt x="1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865775" y="3619925"/>
              <a:ext cx="202975" cy="74100"/>
            </a:xfrm>
            <a:custGeom>
              <a:avLst/>
              <a:gdLst/>
              <a:ahLst/>
              <a:cxnLst/>
              <a:rect l="l" t="t" r="r" b="b"/>
              <a:pathLst>
                <a:path w="8119" h="2964" extrusionOk="0">
                  <a:moveTo>
                    <a:pt x="85" y="0"/>
                  </a:moveTo>
                  <a:lnTo>
                    <a:pt x="0" y="1602"/>
                  </a:lnTo>
                  <a:lnTo>
                    <a:pt x="7768" y="2964"/>
                  </a:lnTo>
                  <a:lnTo>
                    <a:pt x="8118" y="30"/>
                  </a:lnTo>
                  <a:lnTo>
                    <a:pt x="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762800" y="4428175"/>
              <a:ext cx="234025" cy="175325"/>
            </a:xfrm>
            <a:custGeom>
              <a:avLst/>
              <a:gdLst/>
              <a:ahLst/>
              <a:cxnLst/>
              <a:rect l="l" t="t" r="r" b="b"/>
              <a:pathLst>
                <a:path w="9361" h="7013" extrusionOk="0">
                  <a:moveTo>
                    <a:pt x="4807" y="0"/>
                  </a:moveTo>
                  <a:cubicBezTo>
                    <a:pt x="4272" y="0"/>
                    <a:pt x="3737" y="215"/>
                    <a:pt x="3313" y="644"/>
                  </a:cubicBezTo>
                  <a:cubicBezTo>
                    <a:pt x="1983" y="1990"/>
                    <a:pt x="1635" y="3679"/>
                    <a:pt x="803" y="4364"/>
                  </a:cubicBezTo>
                  <a:cubicBezTo>
                    <a:pt x="251" y="4820"/>
                    <a:pt x="76" y="5494"/>
                    <a:pt x="36" y="6049"/>
                  </a:cubicBezTo>
                  <a:cubicBezTo>
                    <a:pt x="0" y="6587"/>
                    <a:pt x="92" y="7013"/>
                    <a:pt x="92" y="7013"/>
                  </a:cubicBezTo>
                  <a:lnTo>
                    <a:pt x="9251" y="7013"/>
                  </a:lnTo>
                  <a:cubicBezTo>
                    <a:pt x="9251" y="7013"/>
                    <a:pt x="9344" y="6617"/>
                    <a:pt x="9354" y="6049"/>
                  </a:cubicBezTo>
                  <a:cubicBezTo>
                    <a:pt x="9361" y="5711"/>
                    <a:pt x="9340" y="5308"/>
                    <a:pt x="9251" y="4893"/>
                  </a:cubicBezTo>
                  <a:cubicBezTo>
                    <a:pt x="9012" y="3782"/>
                    <a:pt x="8038" y="4058"/>
                    <a:pt x="7210" y="1768"/>
                  </a:cubicBezTo>
                  <a:cubicBezTo>
                    <a:pt x="7034" y="1281"/>
                    <a:pt x="6622" y="963"/>
                    <a:pt x="6309" y="649"/>
                  </a:cubicBezTo>
                  <a:cubicBezTo>
                    <a:pt x="5883" y="217"/>
                    <a:pt x="5345" y="0"/>
                    <a:pt x="4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831450" y="4486275"/>
              <a:ext cx="97350" cy="28500"/>
            </a:xfrm>
            <a:custGeom>
              <a:avLst/>
              <a:gdLst/>
              <a:ahLst/>
              <a:cxnLst/>
              <a:rect l="l" t="t" r="r" b="b"/>
              <a:pathLst>
                <a:path w="3894" h="1140" extrusionOk="0">
                  <a:moveTo>
                    <a:pt x="1947" y="1"/>
                  </a:moveTo>
                  <a:cubicBezTo>
                    <a:pt x="510" y="1"/>
                    <a:pt x="59" y="859"/>
                    <a:pt x="42" y="895"/>
                  </a:cubicBezTo>
                  <a:cubicBezTo>
                    <a:pt x="0" y="976"/>
                    <a:pt x="32" y="1079"/>
                    <a:pt x="116" y="1122"/>
                  </a:cubicBezTo>
                  <a:cubicBezTo>
                    <a:pt x="138" y="1135"/>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39"/>
                    <a:pt x="3702" y="1139"/>
                  </a:cubicBezTo>
                  <a:cubicBezTo>
                    <a:pt x="3728" y="1139"/>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831450" y="4466250"/>
              <a:ext cx="97350" cy="28500"/>
            </a:xfrm>
            <a:custGeom>
              <a:avLst/>
              <a:gdLst/>
              <a:ahLst/>
              <a:cxnLst/>
              <a:rect l="l" t="t" r="r" b="b"/>
              <a:pathLst>
                <a:path w="3894" h="1140" extrusionOk="0">
                  <a:moveTo>
                    <a:pt x="1947" y="1"/>
                  </a:moveTo>
                  <a:cubicBezTo>
                    <a:pt x="510" y="1"/>
                    <a:pt x="59" y="859"/>
                    <a:pt x="42" y="895"/>
                  </a:cubicBezTo>
                  <a:cubicBezTo>
                    <a:pt x="0" y="978"/>
                    <a:pt x="32" y="1079"/>
                    <a:pt x="116" y="1122"/>
                  </a:cubicBezTo>
                  <a:cubicBezTo>
                    <a:pt x="138" y="1134"/>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40"/>
                    <a:pt x="3702" y="1140"/>
                  </a:cubicBezTo>
                  <a:cubicBezTo>
                    <a:pt x="3727" y="1140"/>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831450" y="4447850"/>
              <a:ext cx="97350" cy="28475"/>
            </a:xfrm>
            <a:custGeom>
              <a:avLst/>
              <a:gdLst/>
              <a:ahLst/>
              <a:cxnLst/>
              <a:rect l="l" t="t" r="r" b="b"/>
              <a:pathLst>
                <a:path w="3894" h="1139" extrusionOk="0">
                  <a:moveTo>
                    <a:pt x="1947" y="0"/>
                  </a:moveTo>
                  <a:cubicBezTo>
                    <a:pt x="510" y="0"/>
                    <a:pt x="59" y="858"/>
                    <a:pt x="42" y="894"/>
                  </a:cubicBezTo>
                  <a:cubicBezTo>
                    <a:pt x="0" y="976"/>
                    <a:pt x="32" y="1079"/>
                    <a:pt x="116" y="1122"/>
                  </a:cubicBezTo>
                  <a:cubicBezTo>
                    <a:pt x="138" y="1132"/>
                    <a:pt x="165" y="1139"/>
                    <a:pt x="191" y="1139"/>
                  </a:cubicBezTo>
                  <a:cubicBezTo>
                    <a:pt x="251" y="1139"/>
                    <a:pt x="311" y="1106"/>
                    <a:pt x="341" y="1046"/>
                  </a:cubicBezTo>
                  <a:cubicBezTo>
                    <a:pt x="354" y="1017"/>
                    <a:pt x="727" y="336"/>
                    <a:pt x="1945" y="336"/>
                  </a:cubicBezTo>
                  <a:cubicBezTo>
                    <a:pt x="3177" y="336"/>
                    <a:pt x="3547" y="1039"/>
                    <a:pt x="3550" y="1046"/>
                  </a:cubicBezTo>
                  <a:cubicBezTo>
                    <a:pt x="3580" y="1105"/>
                    <a:pt x="3640" y="1139"/>
                    <a:pt x="3702" y="1139"/>
                  </a:cubicBezTo>
                  <a:cubicBezTo>
                    <a:pt x="3728" y="1139"/>
                    <a:pt x="3753" y="1133"/>
                    <a:pt x="3778" y="1122"/>
                  </a:cubicBezTo>
                  <a:cubicBezTo>
                    <a:pt x="3860" y="1080"/>
                    <a:pt x="3893" y="979"/>
                    <a:pt x="3853" y="894"/>
                  </a:cubicBezTo>
                  <a:cubicBezTo>
                    <a:pt x="3835" y="858"/>
                    <a:pt x="3384" y="0"/>
                    <a:pt x="1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762800" y="4579375"/>
              <a:ext cx="233850" cy="24125"/>
            </a:xfrm>
            <a:custGeom>
              <a:avLst/>
              <a:gdLst/>
              <a:ahLst/>
              <a:cxnLst/>
              <a:rect l="l" t="t" r="r" b="b"/>
              <a:pathLst>
                <a:path w="9354" h="965" extrusionOk="0">
                  <a:moveTo>
                    <a:pt x="36" y="1"/>
                  </a:moveTo>
                  <a:cubicBezTo>
                    <a:pt x="0" y="539"/>
                    <a:pt x="92" y="965"/>
                    <a:pt x="92" y="965"/>
                  </a:cubicBezTo>
                  <a:lnTo>
                    <a:pt x="9251" y="965"/>
                  </a:lnTo>
                  <a:cubicBezTo>
                    <a:pt x="9251" y="965"/>
                    <a:pt x="9344" y="569"/>
                    <a:pt x="9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872350" y="3047675"/>
              <a:ext cx="383375" cy="562400"/>
            </a:xfrm>
            <a:custGeom>
              <a:avLst/>
              <a:gdLst/>
              <a:ahLst/>
              <a:cxnLst/>
              <a:rect l="l" t="t" r="r" b="b"/>
              <a:pathLst>
                <a:path w="15335" h="22496" extrusionOk="0">
                  <a:moveTo>
                    <a:pt x="916" y="0"/>
                  </a:moveTo>
                  <a:lnTo>
                    <a:pt x="1" y="22496"/>
                  </a:lnTo>
                  <a:lnTo>
                    <a:pt x="9282" y="22496"/>
                  </a:lnTo>
                  <a:lnTo>
                    <a:pt x="10886" y="6797"/>
                  </a:lnTo>
                  <a:cubicBezTo>
                    <a:pt x="12901" y="5745"/>
                    <a:pt x="15335" y="1382"/>
                    <a:pt x="15335" y="1382"/>
                  </a:cubicBez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848000" y="3578075"/>
              <a:ext cx="266800" cy="83475"/>
            </a:xfrm>
            <a:custGeom>
              <a:avLst/>
              <a:gdLst/>
              <a:ahLst/>
              <a:cxnLst/>
              <a:rect l="l" t="t" r="r" b="b"/>
              <a:pathLst>
                <a:path w="10672" h="3339" extrusionOk="0">
                  <a:moveTo>
                    <a:pt x="215" y="1"/>
                  </a:moveTo>
                  <a:cubicBezTo>
                    <a:pt x="1" y="853"/>
                    <a:pt x="41" y="1719"/>
                    <a:pt x="370" y="2600"/>
                  </a:cubicBezTo>
                  <a:lnTo>
                    <a:pt x="9980" y="3339"/>
                  </a:lnTo>
                  <a:cubicBezTo>
                    <a:pt x="10444" y="2500"/>
                    <a:pt x="10671" y="1640"/>
                    <a:pt x="10228" y="710"/>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861850" y="2058875"/>
              <a:ext cx="608875" cy="1043050"/>
            </a:xfrm>
            <a:custGeom>
              <a:avLst/>
              <a:gdLst/>
              <a:ahLst/>
              <a:cxnLst/>
              <a:rect l="l" t="t" r="r" b="b"/>
              <a:pathLst>
                <a:path w="24355" h="41722" extrusionOk="0">
                  <a:moveTo>
                    <a:pt x="15108" y="1"/>
                  </a:moveTo>
                  <a:lnTo>
                    <a:pt x="8218" y="28"/>
                  </a:lnTo>
                  <a:cubicBezTo>
                    <a:pt x="8218" y="28"/>
                    <a:pt x="2104" y="2698"/>
                    <a:pt x="980" y="4330"/>
                  </a:cubicBezTo>
                  <a:cubicBezTo>
                    <a:pt x="140" y="5550"/>
                    <a:pt x="0" y="19980"/>
                    <a:pt x="76" y="23257"/>
                  </a:cubicBezTo>
                  <a:cubicBezTo>
                    <a:pt x="150" y="26534"/>
                    <a:pt x="867" y="35378"/>
                    <a:pt x="486" y="39015"/>
                  </a:cubicBezTo>
                  <a:cubicBezTo>
                    <a:pt x="292" y="40869"/>
                    <a:pt x="6066" y="41721"/>
                    <a:pt x="11874" y="41721"/>
                  </a:cubicBezTo>
                  <a:cubicBezTo>
                    <a:pt x="17452" y="41721"/>
                    <a:pt x="23063" y="40935"/>
                    <a:pt x="23449" y="39495"/>
                  </a:cubicBezTo>
                  <a:cubicBezTo>
                    <a:pt x="24355" y="36127"/>
                    <a:pt x="22994" y="24460"/>
                    <a:pt x="22942" y="20910"/>
                  </a:cubicBezTo>
                  <a:cubicBezTo>
                    <a:pt x="22869" y="16020"/>
                    <a:pt x="22308" y="5174"/>
                    <a:pt x="21747" y="4343"/>
                  </a:cubicBezTo>
                  <a:cubicBezTo>
                    <a:pt x="19551" y="1082"/>
                    <a:pt x="15108" y="1"/>
                    <a:pt x="15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1050125" y="2097350"/>
              <a:ext cx="187900" cy="64225"/>
            </a:xfrm>
            <a:custGeom>
              <a:avLst/>
              <a:gdLst/>
              <a:ahLst/>
              <a:cxnLst/>
              <a:rect l="l" t="t" r="r" b="b"/>
              <a:pathLst>
                <a:path w="7516" h="2569" extrusionOk="0">
                  <a:moveTo>
                    <a:pt x="329" y="1"/>
                  </a:moveTo>
                  <a:cubicBezTo>
                    <a:pt x="240" y="1"/>
                    <a:pt x="151" y="42"/>
                    <a:pt x="93" y="120"/>
                  </a:cubicBezTo>
                  <a:cubicBezTo>
                    <a:pt x="0" y="248"/>
                    <a:pt x="29" y="428"/>
                    <a:pt x="158" y="523"/>
                  </a:cubicBezTo>
                  <a:cubicBezTo>
                    <a:pt x="211" y="560"/>
                    <a:pt x="1466" y="1460"/>
                    <a:pt x="3378" y="2059"/>
                  </a:cubicBezTo>
                  <a:cubicBezTo>
                    <a:pt x="4465" y="2398"/>
                    <a:pt x="5542" y="2568"/>
                    <a:pt x="6587" y="2568"/>
                  </a:cubicBezTo>
                  <a:cubicBezTo>
                    <a:pt x="6802" y="2568"/>
                    <a:pt x="7016" y="2561"/>
                    <a:pt x="7229" y="2547"/>
                  </a:cubicBezTo>
                  <a:cubicBezTo>
                    <a:pt x="7393" y="2537"/>
                    <a:pt x="7516" y="2391"/>
                    <a:pt x="7500" y="2226"/>
                  </a:cubicBezTo>
                  <a:cubicBezTo>
                    <a:pt x="7485" y="2079"/>
                    <a:pt x="7359" y="1967"/>
                    <a:pt x="7213" y="1967"/>
                  </a:cubicBezTo>
                  <a:cubicBezTo>
                    <a:pt x="7208" y="1967"/>
                    <a:pt x="7202" y="1967"/>
                    <a:pt x="7197" y="1967"/>
                  </a:cubicBezTo>
                  <a:cubicBezTo>
                    <a:pt x="7003" y="1980"/>
                    <a:pt x="6811" y="1986"/>
                    <a:pt x="6621" y="1986"/>
                  </a:cubicBezTo>
                  <a:cubicBezTo>
                    <a:pt x="3229" y="1986"/>
                    <a:pt x="533" y="82"/>
                    <a:pt x="498" y="55"/>
                  </a:cubicBezTo>
                  <a:cubicBezTo>
                    <a:pt x="447" y="18"/>
                    <a:pt x="388"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945975" y="2703000"/>
              <a:ext cx="430550" cy="171975"/>
            </a:xfrm>
            <a:custGeom>
              <a:avLst/>
              <a:gdLst/>
              <a:ahLst/>
              <a:cxnLst/>
              <a:rect l="l" t="t" r="r" b="b"/>
              <a:pathLst>
                <a:path w="17222" h="6879" extrusionOk="0">
                  <a:moveTo>
                    <a:pt x="349" y="1"/>
                  </a:moveTo>
                  <a:cubicBezTo>
                    <a:pt x="265" y="1"/>
                    <a:pt x="182" y="34"/>
                    <a:pt x="119" y="99"/>
                  </a:cubicBezTo>
                  <a:cubicBezTo>
                    <a:pt x="0" y="224"/>
                    <a:pt x="3" y="424"/>
                    <a:pt x="130" y="545"/>
                  </a:cubicBezTo>
                  <a:cubicBezTo>
                    <a:pt x="205" y="617"/>
                    <a:pt x="2003" y="2317"/>
                    <a:pt x="4974" y="3955"/>
                  </a:cubicBezTo>
                  <a:cubicBezTo>
                    <a:pt x="7469" y="5329"/>
                    <a:pt x="11241" y="6878"/>
                    <a:pt x="15571" y="6878"/>
                  </a:cubicBezTo>
                  <a:cubicBezTo>
                    <a:pt x="16014" y="6878"/>
                    <a:pt x="16463" y="6861"/>
                    <a:pt x="16916" y="6825"/>
                  </a:cubicBezTo>
                  <a:cubicBezTo>
                    <a:pt x="17091" y="6814"/>
                    <a:pt x="17221" y="6661"/>
                    <a:pt x="17208" y="6486"/>
                  </a:cubicBezTo>
                  <a:cubicBezTo>
                    <a:pt x="17196" y="6322"/>
                    <a:pt x="17057" y="6194"/>
                    <a:pt x="16895" y="6194"/>
                  </a:cubicBezTo>
                  <a:cubicBezTo>
                    <a:pt x="16886" y="6194"/>
                    <a:pt x="16878" y="6194"/>
                    <a:pt x="16869" y="6195"/>
                  </a:cubicBezTo>
                  <a:cubicBezTo>
                    <a:pt x="16431" y="6228"/>
                    <a:pt x="15998" y="6243"/>
                    <a:pt x="15570" y="6243"/>
                  </a:cubicBezTo>
                  <a:cubicBezTo>
                    <a:pt x="11381" y="6243"/>
                    <a:pt x="7720" y="4741"/>
                    <a:pt x="5296" y="3410"/>
                  </a:cubicBezTo>
                  <a:cubicBezTo>
                    <a:pt x="2392" y="1811"/>
                    <a:pt x="587" y="103"/>
                    <a:pt x="568" y="88"/>
                  </a:cubicBezTo>
                  <a:cubicBezTo>
                    <a:pt x="506" y="30"/>
                    <a:pt x="428"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055025" y="2859125"/>
              <a:ext cx="265925" cy="65000"/>
            </a:xfrm>
            <a:custGeom>
              <a:avLst/>
              <a:gdLst/>
              <a:ahLst/>
              <a:cxnLst/>
              <a:rect l="l" t="t" r="r" b="b"/>
              <a:pathLst>
                <a:path w="10637" h="2600" extrusionOk="0">
                  <a:moveTo>
                    <a:pt x="361" y="0"/>
                  </a:moveTo>
                  <a:cubicBezTo>
                    <a:pt x="251" y="0"/>
                    <a:pt x="144" y="58"/>
                    <a:pt x="86" y="161"/>
                  </a:cubicBezTo>
                  <a:cubicBezTo>
                    <a:pt x="0" y="313"/>
                    <a:pt x="53" y="506"/>
                    <a:pt x="205" y="592"/>
                  </a:cubicBezTo>
                  <a:cubicBezTo>
                    <a:pt x="388" y="695"/>
                    <a:pt x="3800" y="2600"/>
                    <a:pt x="7406" y="2600"/>
                  </a:cubicBezTo>
                  <a:cubicBezTo>
                    <a:pt x="8410" y="2600"/>
                    <a:pt x="9428" y="2452"/>
                    <a:pt x="10393" y="2078"/>
                  </a:cubicBezTo>
                  <a:cubicBezTo>
                    <a:pt x="10556" y="2015"/>
                    <a:pt x="10637" y="1830"/>
                    <a:pt x="10574" y="1667"/>
                  </a:cubicBezTo>
                  <a:cubicBezTo>
                    <a:pt x="10526" y="1543"/>
                    <a:pt x="10406" y="1465"/>
                    <a:pt x="10279" y="1465"/>
                  </a:cubicBezTo>
                  <a:cubicBezTo>
                    <a:pt x="10241" y="1465"/>
                    <a:pt x="10202" y="1472"/>
                    <a:pt x="10165" y="1487"/>
                  </a:cubicBezTo>
                  <a:cubicBezTo>
                    <a:pt x="9291" y="1826"/>
                    <a:pt x="8360" y="1960"/>
                    <a:pt x="7436" y="1960"/>
                  </a:cubicBezTo>
                  <a:cubicBezTo>
                    <a:pt x="3958" y="1960"/>
                    <a:pt x="558" y="65"/>
                    <a:pt x="517" y="41"/>
                  </a:cubicBezTo>
                  <a:cubicBezTo>
                    <a:pt x="468" y="13"/>
                    <a:pt x="414"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968500" y="2294325"/>
              <a:ext cx="382125" cy="382125"/>
            </a:xfrm>
            <a:custGeom>
              <a:avLst/>
              <a:gdLst/>
              <a:ahLst/>
              <a:cxnLst/>
              <a:rect l="l" t="t" r="r" b="b"/>
              <a:pathLst>
                <a:path w="15285" h="15285" extrusionOk="0">
                  <a:moveTo>
                    <a:pt x="7642" y="826"/>
                  </a:moveTo>
                  <a:cubicBezTo>
                    <a:pt x="11400" y="826"/>
                    <a:pt x="14457" y="3884"/>
                    <a:pt x="14459" y="7643"/>
                  </a:cubicBezTo>
                  <a:cubicBezTo>
                    <a:pt x="14459" y="11402"/>
                    <a:pt x="11402" y="14460"/>
                    <a:pt x="7642" y="14460"/>
                  </a:cubicBezTo>
                  <a:cubicBezTo>
                    <a:pt x="3883" y="14460"/>
                    <a:pt x="825" y="11401"/>
                    <a:pt x="825" y="7643"/>
                  </a:cubicBezTo>
                  <a:cubicBezTo>
                    <a:pt x="825" y="3884"/>
                    <a:pt x="3885" y="826"/>
                    <a:pt x="7642" y="826"/>
                  </a:cubicBezTo>
                  <a:close/>
                  <a:moveTo>
                    <a:pt x="7642" y="1"/>
                  </a:moveTo>
                  <a:cubicBezTo>
                    <a:pt x="3428" y="1"/>
                    <a:pt x="0" y="3429"/>
                    <a:pt x="0" y="7643"/>
                  </a:cubicBezTo>
                  <a:cubicBezTo>
                    <a:pt x="0" y="11857"/>
                    <a:pt x="3428" y="15285"/>
                    <a:pt x="7642" y="15285"/>
                  </a:cubicBezTo>
                  <a:cubicBezTo>
                    <a:pt x="11856" y="15285"/>
                    <a:pt x="15285" y="11857"/>
                    <a:pt x="15285" y="7643"/>
                  </a:cubicBezTo>
                  <a:cubicBezTo>
                    <a:pt x="15285" y="3429"/>
                    <a:pt x="11856" y="1"/>
                    <a:pt x="7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10845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4" y="2402"/>
                    <a:pt x="1254" y="1546"/>
                  </a:cubicBezTo>
                  <a:cubicBezTo>
                    <a:pt x="1254" y="694"/>
                    <a:pt x="97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2032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5" y="2402"/>
                    <a:pt x="1255" y="1546"/>
                  </a:cubicBezTo>
                  <a:cubicBezTo>
                    <a:pt x="1255" y="694"/>
                    <a:pt x="973"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066500" y="2514225"/>
              <a:ext cx="186125" cy="77825"/>
            </a:xfrm>
            <a:custGeom>
              <a:avLst/>
              <a:gdLst/>
              <a:ahLst/>
              <a:cxnLst/>
              <a:rect l="l" t="t" r="r" b="b"/>
              <a:pathLst>
                <a:path w="7445" h="3113" extrusionOk="0">
                  <a:moveTo>
                    <a:pt x="6937" y="1"/>
                  </a:moveTo>
                  <a:cubicBezTo>
                    <a:pt x="6736" y="1"/>
                    <a:pt x="6552" y="134"/>
                    <a:pt x="6493" y="336"/>
                  </a:cubicBezTo>
                  <a:cubicBezTo>
                    <a:pt x="6472" y="414"/>
                    <a:pt x="5941" y="2191"/>
                    <a:pt x="3707" y="2191"/>
                  </a:cubicBezTo>
                  <a:cubicBezTo>
                    <a:pt x="1484" y="2191"/>
                    <a:pt x="974" y="425"/>
                    <a:pt x="953" y="343"/>
                  </a:cubicBezTo>
                  <a:cubicBezTo>
                    <a:pt x="899" y="138"/>
                    <a:pt x="712" y="1"/>
                    <a:pt x="508" y="1"/>
                  </a:cubicBezTo>
                  <a:cubicBezTo>
                    <a:pt x="470" y="1"/>
                    <a:pt x="432" y="6"/>
                    <a:pt x="394" y="16"/>
                  </a:cubicBezTo>
                  <a:cubicBezTo>
                    <a:pt x="149" y="79"/>
                    <a:pt x="0" y="331"/>
                    <a:pt x="65" y="575"/>
                  </a:cubicBezTo>
                  <a:cubicBezTo>
                    <a:pt x="292" y="1453"/>
                    <a:pt x="1345" y="3112"/>
                    <a:pt x="3707" y="3112"/>
                  </a:cubicBezTo>
                  <a:cubicBezTo>
                    <a:pt x="6066" y="3112"/>
                    <a:pt x="7140" y="1458"/>
                    <a:pt x="7379" y="579"/>
                  </a:cubicBezTo>
                  <a:cubicBezTo>
                    <a:pt x="7444" y="336"/>
                    <a:pt x="7301" y="86"/>
                    <a:pt x="7058" y="17"/>
                  </a:cubicBezTo>
                  <a:cubicBezTo>
                    <a:pt x="7018" y="6"/>
                    <a:pt x="6977" y="1"/>
                    <a:pt x="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1062875" y="1942575"/>
              <a:ext cx="177800" cy="152100"/>
            </a:xfrm>
            <a:custGeom>
              <a:avLst/>
              <a:gdLst/>
              <a:ahLst/>
              <a:cxnLst/>
              <a:rect l="l" t="t" r="r" b="b"/>
              <a:pathLst>
                <a:path w="7112" h="6084" extrusionOk="0">
                  <a:moveTo>
                    <a:pt x="7106" y="1"/>
                  </a:moveTo>
                  <a:lnTo>
                    <a:pt x="25" y="91"/>
                  </a:lnTo>
                  <a:lnTo>
                    <a:pt x="1" y="91"/>
                  </a:lnTo>
                  <a:lnTo>
                    <a:pt x="140" y="3703"/>
                  </a:lnTo>
                  <a:lnTo>
                    <a:pt x="163" y="4308"/>
                  </a:lnTo>
                  <a:lnTo>
                    <a:pt x="197" y="5185"/>
                  </a:lnTo>
                  <a:cubicBezTo>
                    <a:pt x="1384" y="5776"/>
                    <a:pt x="2557" y="6083"/>
                    <a:pt x="3715" y="6083"/>
                  </a:cubicBezTo>
                  <a:cubicBezTo>
                    <a:pt x="4845" y="6083"/>
                    <a:pt x="5961" y="5791"/>
                    <a:pt x="7062" y="5185"/>
                  </a:cubicBezTo>
                  <a:lnTo>
                    <a:pt x="7082" y="3196"/>
                  </a:lnTo>
                  <a:lnTo>
                    <a:pt x="7088" y="2649"/>
                  </a:lnTo>
                  <a:lnTo>
                    <a:pt x="7112"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1062850" y="1942550"/>
              <a:ext cx="177825" cy="101850"/>
            </a:xfrm>
            <a:custGeom>
              <a:avLst/>
              <a:gdLst/>
              <a:ahLst/>
              <a:cxnLst/>
              <a:rect l="l" t="t" r="r" b="b"/>
              <a:pathLst>
                <a:path w="7113" h="4074" extrusionOk="0">
                  <a:moveTo>
                    <a:pt x="7107" y="0"/>
                  </a:moveTo>
                  <a:lnTo>
                    <a:pt x="26" y="90"/>
                  </a:lnTo>
                  <a:lnTo>
                    <a:pt x="1" y="90"/>
                  </a:lnTo>
                  <a:lnTo>
                    <a:pt x="141" y="3703"/>
                  </a:lnTo>
                  <a:cubicBezTo>
                    <a:pt x="1176" y="3966"/>
                    <a:pt x="2081" y="4073"/>
                    <a:pt x="2870" y="4073"/>
                  </a:cubicBezTo>
                  <a:cubicBezTo>
                    <a:pt x="5091" y="4073"/>
                    <a:pt x="6392" y="3227"/>
                    <a:pt x="7089" y="2650"/>
                  </a:cubicBezTo>
                  <a:lnTo>
                    <a:pt x="7113" y="2"/>
                  </a:lnTo>
                  <a:lnTo>
                    <a:pt x="7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1273550" y="1762000"/>
              <a:ext cx="98300" cy="130925"/>
            </a:xfrm>
            <a:custGeom>
              <a:avLst/>
              <a:gdLst/>
              <a:ahLst/>
              <a:cxnLst/>
              <a:rect l="l" t="t" r="r" b="b"/>
              <a:pathLst>
                <a:path w="3932" h="5237" extrusionOk="0">
                  <a:moveTo>
                    <a:pt x="1996" y="1"/>
                  </a:moveTo>
                  <a:cubicBezTo>
                    <a:pt x="1614" y="1"/>
                    <a:pt x="1316" y="121"/>
                    <a:pt x="1316" y="121"/>
                  </a:cubicBezTo>
                  <a:cubicBezTo>
                    <a:pt x="415" y="1014"/>
                    <a:pt x="1" y="5098"/>
                    <a:pt x="2" y="5098"/>
                  </a:cubicBezTo>
                  <a:cubicBezTo>
                    <a:pt x="235" y="5193"/>
                    <a:pt x="476" y="5237"/>
                    <a:pt x="718" y="5237"/>
                  </a:cubicBezTo>
                  <a:cubicBezTo>
                    <a:pt x="2311" y="5237"/>
                    <a:pt x="3931" y="3327"/>
                    <a:pt x="3546" y="1500"/>
                  </a:cubicBezTo>
                  <a:cubicBezTo>
                    <a:pt x="3284" y="255"/>
                    <a:pt x="2551" y="1"/>
                    <a:pt x="1996"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1278700" y="1794650"/>
              <a:ext cx="52300" cy="75075"/>
            </a:xfrm>
            <a:custGeom>
              <a:avLst/>
              <a:gdLst/>
              <a:ahLst/>
              <a:cxnLst/>
              <a:rect l="l" t="t" r="r" b="b"/>
              <a:pathLst>
                <a:path w="2092" h="3003" extrusionOk="0">
                  <a:moveTo>
                    <a:pt x="1826" y="0"/>
                  </a:moveTo>
                  <a:cubicBezTo>
                    <a:pt x="1782" y="0"/>
                    <a:pt x="1737" y="13"/>
                    <a:pt x="1697" y="40"/>
                  </a:cubicBezTo>
                  <a:cubicBezTo>
                    <a:pt x="1641" y="78"/>
                    <a:pt x="335" y="968"/>
                    <a:pt x="23" y="2727"/>
                  </a:cubicBezTo>
                  <a:cubicBezTo>
                    <a:pt x="1" y="2854"/>
                    <a:pt x="86" y="2976"/>
                    <a:pt x="214" y="2999"/>
                  </a:cubicBezTo>
                  <a:cubicBezTo>
                    <a:pt x="228" y="3000"/>
                    <a:pt x="242" y="3003"/>
                    <a:pt x="258" y="3003"/>
                  </a:cubicBezTo>
                  <a:cubicBezTo>
                    <a:pt x="367" y="3000"/>
                    <a:pt x="464" y="2920"/>
                    <a:pt x="482" y="2810"/>
                  </a:cubicBezTo>
                  <a:cubicBezTo>
                    <a:pt x="760" y="1252"/>
                    <a:pt x="1946" y="437"/>
                    <a:pt x="1956" y="430"/>
                  </a:cubicBezTo>
                  <a:cubicBezTo>
                    <a:pt x="2063" y="359"/>
                    <a:pt x="2091" y="211"/>
                    <a:pt x="2020" y="104"/>
                  </a:cubicBezTo>
                  <a:cubicBezTo>
                    <a:pt x="1975" y="37"/>
                    <a:pt x="1901" y="0"/>
                    <a:pt x="1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1292275" y="1822300"/>
              <a:ext cx="44375" cy="18950"/>
            </a:xfrm>
            <a:custGeom>
              <a:avLst/>
              <a:gdLst/>
              <a:ahLst/>
              <a:cxnLst/>
              <a:rect l="l" t="t" r="r" b="b"/>
              <a:pathLst>
                <a:path w="1775" h="758" extrusionOk="0">
                  <a:moveTo>
                    <a:pt x="446" y="1"/>
                  </a:moveTo>
                  <a:cubicBezTo>
                    <a:pt x="367" y="1"/>
                    <a:pt x="288" y="7"/>
                    <a:pt x="211" y="21"/>
                  </a:cubicBezTo>
                  <a:cubicBezTo>
                    <a:pt x="85" y="45"/>
                    <a:pt x="1" y="166"/>
                    <a:pt x="24" y="292"/>
                  </a:cubicBezTo>
                  <a:cubicBezTo>
                    <a:pt x="44" y="406"/>
                    <a:pt x="143" y="485"/>
                    <a:pt x="254" y="485"/>
                  </a:cubicBezTo>
                  <a:cubicBezTo>
                    <a:pt x="268" y="485"/>
                    <a:pt x="282" y="484"/>
                    <a:pt x="296" y="481"/>
                  </a:cubicBezTo>
                  <a:cubicBezTo>
                    <a:pt x="345" y="472"/>
                    <a:pt x="398" y="468"/>
                    <a:pt x="452" y="468"/>
                  </a:cubicBezTo>
                  <a:cubicBezTo>
                    <a:pt x="812" y="468"/>
                    <a:pt x="1243" y="648"/>
                    <a:pt x="1398" y="728"/>
                  </a:cubicBezTo>
                  <a:cubicBezTo>
                    <a:pt x="1433" y="748"/>
                    <a:pt x="1467" y="758"/>
                    <a:pt x="1500" y="758"/>
                  </a:cubicBezTo>
                  <a:cubicBezTo>
                    <a:pt x="1504" y="758"/>
                    <a:pt x="1509" y="757"/>
                    <a:pt x="1513" y="757"/>
                  </a:cubicBezTo>
                  <a:cubicBezTo>
                    <a:pt x="1596" y="756"/>
                    <a:pt x="1674" y="710"/>
                    <a:pt x="1716" y="633"/>
                  </a:cubicBezTo>
                  <a:cubicBezTo>
                    <a:pt x="1774" y="518"/>
                    <a:pt x="1732" y="377"/>
                    <a:pt x="1617" y="317"/>
                  </a:cubicBezTo>
                  <a:cubicBezTo>
                    <a:pt x="1588" y="302"/>
                    <a:pt x="1004" y="1"/>
                    <a:pt x="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915650" y="1762000"/>
              <a:ext cx="98275" cy="130925"/>
            </a:xfrm>
            <a:custGeom>
              <a:avLst/>
              <a:gdLst/>
              <a:ahLst/>
              <a:cxnLst/>
              <a:rect l="l" t="t" r="r" b="b"/>
              <a:pathLst>
                <a:path w="3931" h="5237" extrusionOk="0">
                  <a:moveTo>
                    <a:pt x="1935" y="1"/>
                  </a:moveTo>
                  <a:cubicBezTo>
                    <a:pt x="1381" y="1"/>
                    <a:pt x="648" y="255"/>
                    <a:pt x="385" y="1500"/>
                  </a:cubicBezTo>
                  <a:cubicBezTo>
                    <a:pt x="0" y="3327"/>
                    <a:pt x="1620" y="5237"/>
                    <a:pt x="3213" y="5237"/>
                  </a:cubicBezTo>
                  <a:cubicBezTo>
                    <a:pt x="3454" y="5237"/>
                    <a:pt x="3695" y="5193"/>
                    <a:pt x="3928" y="5098"/>
                  </a:cubicBezTo>
                  <a:cubicBezTo>
                    <a:pt x="3931" y="5098"/>
                    <a:pt x="3516" y="1014"/>
                    <a:pt x="2615" y="121"/>
                  </a:cubicBezTo>
                  <a:cubicBezTo>
                    <a:pt x="2615" y="121"/>
                    <a:pt x="2317" y="1"/>
                    <a:pt x="193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956450" y="1794650"/>
              <a:ext cx="52325" cy="75075"/>
            </a:xfrm>
            <a:custGeom>
              <a:avLst/>
              <a:gdLst/>
              <a:ahLst/>
              <a:cxnLst/>
              <a:rect l="l" t="t" r="r" b="b"/>
              <a:pathLst>
                <a:path w="2093" h="3003" extrusionOk="0">
                  <a:moveTo>
                    <a:pt x="267" y="0"/>
                  </a:moveTo>
                  <a:cubicBezTo>
                    <a:pt x="191" y="0"/>
                    <a:pt x="117" y="37"/>
                    <a:pt x="72" y="104"/>
                  </a:cubicBezTo>
                  <a:cubicBezTo>
                    <a:pt x="0" y="211"/>
                    <a:pt x="29" y="359"/>
                    <a:pt x="136" y="430"/>
                  </a:cubicBezTo>
                  <a:cubicBezTo>
                    <a:pt x="148" y="437"/>
                    <a:pt x="1333" y="1252"/>
                    <a:pt x="1609" y="2810"/>
                  </a:cubicBezTo>
                  <a:cubicBezTo>
                    <a:pt x="1629" y="2920"/>
                    <a:pt x="1727" y="3000"/>
                    <a:pt x="1835" y="3003"/>
                  </a:cubicBezTo>
                  <a:cubicBezTo>
                    <a:pt x="1851" y="3003"/>
                    <a:pt x="1865" y="3000"/>
                    <a:pt x="1880" y="2999"/>
                  </a:cubicBezTo>
                  <a:cubicBezTo>
                    <a:pt x="2007" y="2976"/>
                    <a:pt x="2093" y="2854"/>
                    <a:pt x="2068" y="2727"/>
                  </a:cubicBezTo>
                  <a:cubicBezTo>
                    <a:pt x="1758" y="968"/>
                    <a:pt x="451" y="78"/>
                    <a:pt x="396" y="40"/>
                  </a:cubicBezTo>
                  <a:cubicBezTo>
                    <a:pt x="357" y="13"/>
                    <a:pt x="311"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950825" y="1822300"/>
              <a:ext cx="44375" cy="18950"/>
            </a:xfrm>
            <a:custGeom>
              <a:avLst/>
              <a:gdLst/>
              <a:ahLst/>
              <a:cxnLst/>
              <a:rect l="l" t="t" r="r" b="b"/>
              <a:pathLst>
                <a:path w="1775" h="758" extrusionOk="0">
                  <a:moveTo>
                    <a:pt x="1328" y="1"/>
                  </a:moveTo>
                  <a:cubicBezTo>
                    <a:pt x="770" y="1"/>
                    <a:pt x="186" y="302"/>
                    <a:pt x="158" y="317"/>
                  </a:cubicBezTo>
                  <a:cubicBezTo>
                    <a:pt x="44" y="377"/>
                    <a:pt x="1" y="518"/>
                    <a:pt x="59" y="633"/>
                  </a:cubicBezTo>
                  <a:cubicBezTo>
                    <a:pt x="101" y="710"/>
                    <a:pt x="180" y="756"/>
                    <a:pt x="261" y="757"/>
                  </a:cubicBezTo>
                  <a:cubicBezTo>
                    <a:pt x="265" y="757"/>
                    <a:pt x="270" y="758"/>
                    <a:pt x="274" y="758"/>
                  </a:cubicBezTo>
                  <a:cubicBezTo>
                    <a:pt x="308" y="758"/>
                    <a:pt x="342" y="748"/>
                    <a:pt x="375" y="728"/>
                  </a:cubicBezTo>
                  <a:cubicBezTo>
                    <a:pt x="531" y="648"/>
                    <a:pt x="963" y="468"/>
                    <a:pt x="1323" y="468"/>
                  </a:cubicBezTo>
                  <a:cubicBezTo>
                    <a:pt x="1377" y="468"/>
                    <a:pt x="1430" y="472"/>
                    <a:pt x="1480" y="481"/>
                  </a:cubicBezTo>
                  <a:cubicBezTo>
                    <a:pt x="1493" y="484"/>
                    <a:pt x="1507" y="485"/>
                    <a:pt x="1521" y="485"/>
                  </a:cubicBezTo>
                  <a:cubicBezTo>
                    <a:pt x="1631" y="485"/>
                    <a:pt x="1730" y="406"/>
                    <a:pt x="1751" y="292"/>
                  </a:cubicBezTo>
                  <a:cubicBezTo>
                    <a:pt x="1774" y="166"/>
                    <a:pt x="1690" y="45"/>
                    <a:pt x="1563" y="21"/>
                  </a:cubicBezTo>
                  <a:cubicBezTo>
                    <a:pt x="1486" y="7"/>
                    <a:pt x="1407" y="1"/>
                    <a:pt x="1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967000" y="1628475"/>
              <a:ext cx="348600" cy="390250"/>
            </a:xfrm>
            <a:custGeom>
              <a:avLst/>
              <a:gdLst/>
              <a:ahLst/>
              <a:cxnLst/>
              <a:rect l="l" t="t" r="r" b="b"/>
              <a:pathLst>
                <a:path w="13944" h="15610" extrusionOk="0">
                  <a:moveTo>
                    <a:pt x="7250" y="1"/>
                  </a:moveTo>
                  <a:cubicBezTo>
                    <a:pt x="5219" y="1"/>
                    <a:pt x="2997" y="526"/>
                    <a:pt x="1026" y="1921"/>
                  </a:cubicBezTo>
                  <a:cubicBezTo>
                    <a:pt x="356" y="2393"/>
                    <a:pt x="0" y="3196"/>
                    <a:pt x="89" y="4011"/>
                  </a:cubicBezTo>
                  <a:cubicBezTo>
                    <a:pt x="193" y="4998"/>
                    <a:pt x="396" y="6475"/>
                    <a:pt x="768" y="8065"/>
                  </a:cubicBezTo>
                  <a:cubicBezTo>
                    <a:pt x="936" y="8788"/>
                    <a:pt x="1142" y="9533"/>
                    <a:pt x="1386" y="10269"/>
                  </a:cubicBezTo>
                  <a:cubicBezTo>
                    <a:pt x="2337" y="13127"/>
                    <a:pt x="3829" y="15316"/>
                    <a:pt x="6478" y="15572"/>
                  </a:cubicBezTo>
                  <a:cubicBezTo>
                    <a:pt x="6740" y="15597"/>
                    <a:pt x="6991" y="15610"/>
                    <a:pt x="7232" y="15610"/>
                  </a:cubicBezTo>
                  <a:cubicBezTo>
                    <a:pt x="10350" y="15610"/>
                    <a:pt x="11721" y="13530"/>
                    <a:pt x="12742" y="10289"/>
                  </a:cubicBezTo>
                  <a:cubicBezTo>
                    <a:pt x="12975" y="9551"/>
                    <a:pt x="13168" y="8799"/>
                    <a:pt x="13322" y="8065"/>
                  </a:cubicBezTo>
                  <a:cubicBezTo>
                    <a:pt x="13826" y="5717"/>
                    <a:pt x="13943" y="3579"/>
                    <a:pt x="13759" y="2767"/>
                  </a:cubicBezTo>
                  <a:cubicBezTo>
                    <a:pt x="13461" y="1447"/>
                    <a:pt x="10619" y="1"/>
                    <a:pt x="72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2"/>
            <p:cNvSpPr/>
            <p:nvPr/>
          </p:nvSpPr>
          <p:spPr>
            <a:xfrm>
              <a:off x="1184100" y="1736325"/>
              <a:ext cx="75550" cy="35900"/>
            </a:xfrm>
            <a:custGeom>
              <a:avLst/>
              <a:gdLst/>
              <a:ahLst/>
              <a:cxnLst/>
              <a:rect l="l" t="t" r="r" b="b"/>
              <a:pathLst>
                <a:path w="3022" h="1436" extrusionOk="0">
                  <a:moveTo>
                    <a:pt x="1096" y="1"/>
                  </a:moveTo>
                  <a:cubicBezTo>
                    <a:pt x="1045" y="1"/>
                    <a:pt x="995" y="3"/>
                    <a:pt x="947" y="6"/>
                  </a:cubicBezTo>
                  <a:cubicBezTo>
                    <a:pt x="115" y="61"/>
                    <a:pt x="0" y="1120"/>
                    <a:pt x="0" y="1120"/>
                  </a:cubicBezTo>
                  <a:lnTo>
                    <a:pt x="2969" y="1436"/>
                  </a:lnTo>
                  <a:cubicBezTo>
                    <a:pt x="3022" y="421"/>
                    <a:pt x="1921"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2"/>
            <p:cNvSpPr/>
            <p:nvPr/>
          </p:nvSpPr>
          <p:spPr>
            <a:xfrm>
              <a:off x="1035625" y="1736325"/>
              <a:ext cx="75550" cy="35900"/>
            </a:xfrm>
            <a:custGeom>
              <a:avLst/>
              <a:gdLst/>
              <a:ahLst/>
              <a:cxnLst/>
              <a:rect l="l" t="t" r="r" b="b"/>
              <a:pathLst>
                <a:path w="3022" h="1436" extrusionOk="0">
                  <a:moveTo>
                    <a:pt x="1925" y="1"/>
                  </a:moveTo>
                  <a:cubicBezTo>
                    <a:pt x="1101" y="1"/>
                    <a:pt x="0" y="421"/>
                    <a:pt x="51" y="1436"/>
                  </a:cubicBezTo>
                  <a:lnTo>
                    <a:pt x="3022" y="1120"/>
                  </a:lnTo>
                  <a:cubicBezTo>
                    <a:pt x="3022" y="1120"/>
                    <a:pt x="2906" y="61"/>
                    <a:pt x="2073" y="6"/>
                  </a:cubicBezTo>
                  <a:cubicBezTo>
                    <a:pt x="2025" y="3"/>
                    <a:pt x="1975" y="1"/>
                    <a:pt x="19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1094025" y="1900400"/>
              <a:ext cx="115525" cy="47125"/>
            </a:xfrm>
            <a:custGeom>
              <a:avLst/>
              <a:gdLst/>
              <a:ahLst/>
              <a:cxnLst/>
              <a:rect l="l" t="t" r="r" b="b"/>
              <a:pathLst>
                <a:path w="4621" h="1885" extrusionOk="0">
                  <a:moveTo>
                    <a:pt x="1" y="0"/>
                  </a:moveTo>
                  <a:cubicBezTo>
                    <a:pt x="1" y="0"/>
                    <a:pt x="719" y="1884"/>
                    <a:pt x="2252" y="1885"/>
                  </a:cubicBezTo>
                  <a:cubicBezTo>
                    <a:pt x="4051" y="1885"/>
                    <a:pt x="4620" y="0"/>
                    <a:pt x="4620" y="0"/>
                  </a:cubicBezTo>
                  <a:lnTo>
                    <a:pt x="4620" y="0"/>
                  </a:lnTo>
                  <a:cubicBezTo>
                    <a:pt x="4018" y="146"/>
                    <a:pt x="3303" y="195"/>
                    <a:pt x="2619" y="195"/>
                  </a:cubicBezTo>
                  <a:cubicBezTo>
                    <a:pt x="1250" y="195"/>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1017950" y="1818400"/>
              <a:ext cx="65725" cy="33400"/>
            </a:xfrm>
            <a:custGeom>
              <a:avLst/>
              <a:gdLst/>
              <a:ahLst/>
              <a:cxnLst/>
              <a:rect l="l" t="t" r="r" b="b"/>
              <a:pathLst>
                <a:path w="2629" h="1336" extrusionOk="0">
                  <a:moveTo>
                    <a:pt x="1347" y="0"/>
                  </a:moveTo>
                  <a:cubicBezTo>
                    <a:pt x="1333" y="0"/>
                    <a:pt x="1320" y="0"/>
                    <a:pt x="1306" y="1"/>
                  </a:cubicBezTo>
                  <a:cubicBezTo>
                    <a:pt x="584" y="9"/>
                    <a:pt x="0" y="317"/>
                    <a:pt x="6" y="684"/>
                  </a:cubicBezTo>
                  <a:cubicBezTo>
                    <a:pt x="12" y="1047"/>
                    <a:pt x="581" y="1335"/>
                    <a:pt x="1287" y="1335"/>
                  </a:cubicBezTo>
                  <a:cubicBezTo>
                    <a:pt x="1299" y="1335"/>
                    <a:pt x="1311" y="1335"/>
                    <a:pt x="1323" y="1335"/>
                  </a:cubicBezTo>
                  <a:cubicBezTo>
                    <a:pt x="2045" y="1326"/>
                    <a:pt x="2629" y="1019"/>
                    <a:pt x="2623" y="651"/>
                  </a:cubicBezTo>
                  <a:cubicBezTo>
                    <a:pt x="2618" y="288"/>
                    <a:pt x="2050" y="0"/>
                    <a:pt x="1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1222175" y="1818400"/>
              <a:ext cx="65700" cy="33400"/>
            </a:xfrm>
            <a:custGeom>
              <a:avLst/>
              <a:gdLst/>
              <a:ahLst/>
              <a:cxnLst/>
              <a:rect l="l" t="t" r="r" b="b"/>
              <a:pathLst>
                <a:path w="2628" h="1336" extrusionOk="0">
                  <a:moveTo>
                    <a:pt x="1346" y="0"/>
                  </a:moveTo>
                  <a:cubicBezTo>
                    <a:pt x="1332" y="0"/>
                    <a:pt x="1318" y="0"/>
                    <a:pt x="1305" y="1"/>
                  </a:cubicBezTo>
                  <a:cubicBezTo>
                    <a:pt x="582" y="9"/>
                    <a:pt x="0" y="317"/>
                    <a:pt x="5" y="684"/>
                  </a:cubicBezTo>
                  <a:cubicBezTo>
                    <a:pt x="10" y="1047"/>
                    <a:pt x="580" y="1335"/>
                    <a:pt x="1287" y="1335"/>
                  </a:cubicBezTo>
                  <a:cubicBezTo>
                    <a:pt x="1299" y="1335"/>
                    <a:pt x="1311" y="1335"/>
                    <a:pt x="1323" y="1335"/>
                  </a:cubicBezTo>
                  <a:cubicBezTo>
                    <a:pt x="2046" y="1326"/>
                    <a:pt x="2628" y="1019"/>
                    <a:pt x="2622" y="651"/>
                  </a:cubicBezTo>
                  <a:cubicBezTo>
                    <a:pt x="2618" y="288"/>
                    <a:pt x="2049" y="0"/>
                    <a:pt x="1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1077200" y="1790900"/>
              <a:ext cx="18650" cy="33075"/>
            </a:xfrm>
            <a:custGeom>
              <a:avLst/>
              <a:gdLst/>
              <a:ahLst/>
              <a:cxnLst/>
              <a:rect l="l" t="t" r="r" b="b"/>
              <a:pathLst>
                <a:path w="746" h="1323" extrusionOk="0">
                  <a:moveTo>
                    <a:pt x="365" y="1"/>
                  </a:moveTo>
                  <a:cubicBezTo>
                    <a:pt x="363" y="1"/>
                    <a:pt x="362" y="1"/>
                    <a:pt x="360" y="1"/>
                  </a:cubicBezTo>
                  <a:cubicBezTo>
                    <a:pt x="159" y="4"/>
                    <a:pt x="0" y="303"/>
                    <a:pt x="7" y="667"/>
                  </a:cubicBezTo>
                  <a:cubicBezTo>
                    <a:pt x="14" y="1030"/>
                    <a:pt x="180" y="1322"/>
                    <a:pt x="380" y="1322"/>
                  </a:cubicBezTo>
                  <a:cubicBezTo>
                    <a:pt x="381" y="1322"/>
                    <a:pt x="382" y="1322"/>
                    <a:pt x="383" y="1322"/>
                  </a:cubicBezTo>
                  <a:cubicBezTo>
                    <a:pt x="586" y="1318"/>
                    <a:pt x="745" y="1019"/>
                    <a:pt x="738" y="654"/>
                  </a:cubicBezTo>
                  <a:cubicBezTo>
                    <a:pt x="731" y="292"/>
                    <a:pt x="565" y="1"/>
                    <a:pt x="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1203650" y="1790900"/>
              <a:ext cx="18650" cy="33075"/>
            </a:xfrm>
            <a:custGeom>
              <a:avLst/>
              <a:gdLst/>
              <a:ahLst/>
              <a:cxnLst/>
              <a:rect l="l" t="t" r="r" b="b"/>
              <a:pathLst>
                <a:path w="746" h="1323" extrusionOk="0">
                  <a:moveTo>
                    <a:pt x="381" y="1"/>
                  </a:moveTo>
                  <a:cubicBezTo>
                    <a:pt x="181" y="1"/>
                    <a:pt x="15" y="292"/>
                    <a:pt x="8" y="654"/>
                  </a:cubicBezTo>
                  <a:cubicBezTo>
                    <a:pt x="1" y="1019"/>
                    <a:pt x="159" y="1318"/>
                    <a:pt x="362" y="1322"/>
                  </a:cubicBezTo>
                  <a:cubicBezTo>
                    <a:pt x="363" y="1322"/>
                    <a:pt x="364" y="1322"/>
                    <a:pt x="365" y="1322"/>
                  </a:cubicBezTo>
                  <a:cubicBezTo>
                    <a:pt x="566" y="1322"/>
                    <a:pt x="731" y="1030"/>
                    <a:pt x="739" y="667"/>
                  </a:cubicBezTo>
                  <a:cubicBezTo>
                    <a:pt x="746" y="303"/>
                    <a:pt x="587" y="4"/>
                    <a:pt x="385" y="1"/>
                  </a:cubicBezTo>
                  <a:cubicBezTo>
                    <a:pt x="384" y="1"/>
                    <a:pt x="382" y="1"/>
                    <a:pt x="3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947400" y="1544050"/>
              <a:ext cx="386200" cy="291225"/>
            </a:xfrm>
            <a:custGeom>
              <a:avLst/>
              <a:gdLst/>
              <a:ahLst/>
              <a:cxnLst/>
              <a:rect l="l" t="t" r="r" b="b"/>
              <a:pathLst>
                <a:path w="15448" h="11649" extrusionOk="0">
                  <a:moveTo>
                    <a:pt x="8195" y="0"/>
                  </a:moveTo>
                  <a:cubicBezTo>
                    <a:pt x="7229" y="0"/>
                    <a:pt x="6198" y="156"/>
                    <a:pt x="5128" y="507"/>
                  </a:cubicBezTo>
                  <a:cubicBezTo>
                    <a:pt x="0" y="2189"/>
                    <a:pt x="341" y="6265"/>
                    <a:pt x="584" y="6943"/>
                  </a:cubicBezTo>
                  <a:cubicBezTo>
                    <a:pt x="827" y="7621"/>
                    <a:pt x="1366" y="11482"/>
                    <a:pt x="1717" y="11594"/>
                  </a:cubicBezTo>
                  <a:cubicBezTo>
                    <a:pt x="1719" y="11595"/>
                    <a:pt x="1721" y="11595"/>
                    <a:pt x="1724" y="11595"/>
                  </a:cubicBezTo>
                  <a:cubicBezTo>
                    <a:pt x="1899" y="11595"/>
                    <a:pt x="2015" y="9521"/>
                    <a:pt x="2067" y="9230"/>
                  </a:cubicBezTo>
                  <a:cubicBezTo>
                    <a:pt x="2117" y="8948"/>
                    <a:pt x="2385" y="7765"/>
                    <a:pt x="2340" y="7485"/>
                  </a:cubicBezTo>
                  <a:cubicBezTo>
                    <a:pt x="2272" y="7067"/>
                    <a:pt x="2287" y="6408"/>
                    <a:pt x="2835" y="5847"/>
                  </a:cubicBezTo>
                  <a:cubicBezTo>
                    <a:pt x="3606" y="5054"/>
                    <a:pt x="3248" y="5191"/>
                    <a:pt x="3952" y="4822"/>
                  </a:cubicBezTo>
                  <a:cubicBezTo>
                    <a:pt x="4632" y="4467"/>
                    <a:pt x="6320" y="4121"/>
                    <a:pt x="7848" y="4121"/>
                  </a:cubicBezTo>
                  <a:cubicBezTo>
                    <a:pt x="8441" y="4121"/>
                    <a:pt x="9010" y="4173"/>
                    <a:pt x="9487" y="4297"/>
                  </a:cubicBezTo>
                  <a:cubicBezTo>
                    <a:pt x="11193" y="4741"/>
                    <a:pt x="12047" y="4988"/>
                    <a:pt x="12826" y="5137"/>
                  </a:cubicBezTo>
                  <a:cubicBezTo>
                    <a:pt x="13604" y="5285"/>
                    <a:pt x="13524" y="6467"/>
                    <a:pt x="13682" y="6698"/>
                  </a:cubicBezTo>
                  <a:cubicBezTo>
                    <a:pt x="13839" y="6929"/>
                    <a:pt x="13696" y="11462"/>
                    <a:pt x="14069" y="11644"/>
                  </a:cubicBezTo>
                  <a:cubicBezTo>
                    <a:pt x="14075" y="11647"/>
                    <a:pt x="14082" y="11648"/>
                    <a:pt x="14088" y="11648"/>
                  </a:cubicBezTo>
                  <a:cubicBezTo>
                    <a:pt x="14475" y="11648"/>
                    <a:pt x="15448" y="6263"/>
                    <a:pt x="15090" y="4592"/>
                  </a:cubicBezTo>
                  <a:cubicBezTo>
                    <a:pt x="14588" y="2238"/>
                    <a:pt x="11854" y="0"/>
                    <a:pt x="8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944975" y="1507950"/>
              <a:ext cx="385950" cy="198775"/>
            </a:xfrm>
            <a:custGeom>
              <a:avLst/>
              <a:gdLst/>
              <a:ahLst/>
              <a:cxnLst/>
              <a:rect l="l" t="t" r="r" b="b"/>
              <a:pathLst>
                <a:path w="15438" h="7951" extrusionOk="0">
                  <a:moveTo>
                    <a:pt x="7814" y="0"/>
                  </a:moveTo>
                  <a:cubicBezTo>
                    <a:pt x="7752" y="0"/>
                    <a:pt x="7690" y="1"/>
                    <a:pt x="7627" y="2"/>
                  </a:cubicBezTo>
                  <a:cubicBezTo>
                    <a:pt x="6560" y="18"/>
                    <a:pt x="5657" y="175"/>
                    <a:pt x="4884" y="435"/>
                  </a:cubicBezTo>
                  <a:cubicBezTo>
                    <a:pt x="4591" y="531"/>
                    <a:pt x="4318" y="644"/>
                    <a:pt x="4062" y="771"/>
                  </a:cubicBezTo>
                  <a:cubicBezTo>
                    <a:pt x="0" y="2766"/>
                    <a:pt x="565" y="7951"/>
                    <a:pt x="565" y="7951"/>
                  </a:cubicBezTo>
                  <a:cubicBezTo>
                    <a:pt x="1046" y="7615"/>
                    <a:pt x="1542" y="7327"/>
                    <a:pt x="2043" y="7080"/>
                  </a:cubicBezTo>
                  <a:cubicBezTo>
                    <a:pt x="2088" y="7057"/>
                    <a:pt x="2137" y="7035"/>
                    <a:pt x="2183" y="7011"/>
                  </a:cubicBezTo>
                  <a:cubicBezTo>
                    <a:pt x="4075" y="6114"/>
                    <a:pt x="6071" y="5806"/>
                    <a:pt x="7918" y="5806"/>
                  </a:cubicBezTo>
                  <a:cubicBezTo>
                    <a:pt x="10141" y="5806"/>
                    <a:pt x="12148" y="6252"/>
                    <a:pt x="13500" y="6651"/>
                  </a:cubicBezTo>
                  <a:cubicBezTo>
                    <a:pt x="13634" y="6691"/>
                    <a:pt x="13759" y="6729"/>
                    <a:pt x="13879" y="6765"/>
                  </a:cubicBezTo>
                  <a:cubicBezTo>
                    <a:pt x="14750" y="7041"/>
                    <a:pt x="15265" y="7267"/>
                    <a:pt x="15265" y="7267"/>
                  </a:cubicBezTo>
                  <a:cubicBezTo>
                    <a:pt x="15265" y="7267"/>
                    <a:pt x="15438" y="2679"/>
                    <a:pt x="11636" y="794"/>
                  </a:cubicBezTo>
                  <a:lnTo>
                    <a:pt x="11635" y="794"/>
                  </a:lnTo>
                  <a:cubicBezTo>
                    <a:pt x="11379" y="665"/>
                    <a:pt x="11104" y="551"/>
                    <a:pt x="10811" y="451"/>
                  </a:cubicBezTo>
                  <a:cubicBezTo>
                    <a:pt x="9977" y="167"/>
                    <a:pt x="8986"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1119375" y="1495475"/>
              <a:ext cx="42400" cy="14850"/>
            </a:xfrm>
            <a:custGeom>
              <a:avLst/>
              <a:gdLst/>
              <a:ahLst/>
              <a:cxnLst/>
              <a:rect l="l" t="t" r="r" b="b"/>
              <a:pathLst>
                <a:path w="1696" h="594" extrusionOk="0">
                  <a:moveTo>
                    <a:pt x="847" y="0"/>
                  </a:moveTo>
                  <a:cubicBezTo>
                    <a:pt x="187" y="0"/>
                    <a:pt x="1" y="532"/>
                    <a:pt x="1" y="532"/>
                  </a:cubicBezTo>
                  <a:cubicBezTo>
                    <a:pt x="372" y="578"/>
                    <a:pt x="683" y="593"/>
                    <a:pt x="935" y="593"/>
                  </a:cubicBezTo>
                  <a:cubicBezTo>
                    <a:pt x="1437" y="593"/>
                    <a:pt x="1695" y="532"/>
                    <a:pt x="1695" y="532"/>
                  </a:cubicBezTo>
                  <a:cubicBezTo>
                    <a:pt x="1695" y="532"/>
                    <a:pt x="1509" y="0"/>
                    <a:pt x="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987725" y="1518825"/>
              <a:ext cx="79400" cy="166350"/>
            </a:xfrm>
            <a:custGeom>
              <a:avLst/>
              <a:gdLst/>
              <a:ahLst/>
              <a:cxnLst/>
              <a:rect l="l" t="t" r="r" b="b"/>
              <a:pathLst>
                <a:path w="3176" h="6654" extrusionOk="0">
                  <a:moveTo>
                    <a:pt x="3176" y="0"/>
                  </a:moveTo>
                  <a:lnTo>
                    <a:pt x="3176" y="0"/>
                  </a:lnTo>
                  <a:cubicBezTo>
                    <a:pt x="2883" y="96"/>
                    <a:pt x="2609" y="209"/>
                    <a:pt x="2353" y="336"/>
                  </a:cubicBezTo>
                  <a:cubicBezTo>
                    <a:pt x="1235" y="1646"/>
                    <a:pt x="1" y="3763"/>
                    <a:pt x="99" y="6653"/>
                  </a:cubicBezTo>
                  <a:lnTo>
                    <a:pt x="334" y="6645"/>
                  </a:lnTo>
                  <a:lnTo>
                    <a:pt x="476" y="6639"/>
                  </a:lnTo>
                  <a:cubicBezTo>
                    <a:pt x="473" y="6618"/>
                    <a:pt x="473" y="6599"/>
                    <a:pt x="473" y="6578"/>
                  </a:cubicBezTo>
                  <a:cubicBezTo>
                    <a:pt x="384" y="3357"/>
                    <a:pt x="2023" y="1150"/>
                    <a:pt x="3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1215225" y="1519200"/>
              <a:ext cx="76725" cy="157900"/>
            </a:xfrm>
            <a:custGeom>
              <a:avLst/>
              <a:gdLst/>
              <a:ahLst/>
              <a:cxnLst/>
              <a:rect l="l" t="t" r="r" b="b"/>
              <a:pathLst>
                <a:path w="3069" h="6316" extrusionOk="0">
                  <a:moveTo>
                    <a:pt x="1" y="1"/>
                  </a:moveTo>
                  <a:lnTo>
                    <a:pt x="1" y="1"/>
                  </a:lnTo>
                  <a:cubicBezTo>
                    <a:pt x="1108" y="1109"/>
                    <a:pt x="2653" y="3189"/>
                    <a:pt x="2688" y="6201"/>
                  </a:cubicBezTo>
                  <a:cubicBezTo>
                    <a:pt x="2821" y="6241"/>
                    <a:pt x="2947" y="6279"/>
                    <a:pt x="3067" y="6315"/>
                  </a:cubicBezTo>
                  <a:cubicBezTo>
                    <a:pt x="3069" y="3605"/>
                    <a:pt x="1899" y="1607"/>
                    <a:pt x="826" y="344"/>
                  </a:cubicBezTo>
                  <a:lnTo>
                    <a:pt x="825" y="344"/>
                  </a:lnTo>
                  <a:cubicBezTo>
                    <a:pt x="569" y="215"/>
                    <a:pt x="294" y="1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959100" y="1599425"/>
              <a:ext cx="367500" cy="107300"/>
            </a:xfrm>
            <a:custGeom>
              <a:avLst/>
              <a:gdLst/>
              <a:ahLst/>
              <a:cxnLst/>
              <a:rect l="l" t="t" r="r" b="b"/>
              <a:pathLst>
                <a:path w="14700" h="4292" extrusionOk="0">
                  <a:moveTo>
                    <a:pt x="7462" y="0"/>
                  </a:moveTo>
                  <a:cubicBezTo>
                    <a:pt x="7331" y="0"/>
                    <a:pt x="7198" y="3"/>
                    <a:pt x="7064" y="8"/>
                  </a:cubicBezTo>
                  <a:cubicBezTo>
                    <a:pt x="2024" y="217"/>
                    <a:pt x="0" y="4292"/>
                    <a:pt x="0" y="4292"/>
                  </a:cubicBezTo>
                  <a:cubicBezTo>
                    <a:pt x="2444" y="2721"/>
                    <a:pt x="5116" y="2230"/>
                    <a:pt x="7503" y="2230"/>
                  </a:cubicBezTo>
                  <a:cubicBezTo>
                    <a:pt x="11499" y="2230"/>
                    <a:pt x="14700" y="3607"/>
                    <a:pt x="14700" y="3607"/>
                  </a:cubicBezTo>
                  <a:cubicBezTo>
                    <a:pt x="14700" y="3607"/>
                    <a:pt x="12240" y="0"/>
                    <a:pt x="74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720000" y="2170000"/>
              <a:ext cx="253550" cy="932575"/>
            </a:xfrm>
            <a:custGeom>
              <a:avLst/>
              <a:gdLst/>
              <a:ahLst/>
              <a:cxnLst/>
              <a:rect l="l" t="t" r="r" b="b"/>
              <a:pathLst>
                <a:path w="10142" h="37303" extrusionOk="0">
                  <a:moveTo>
                    <a:pt x="6947" y="1"/>
                  </a:moveTo>
                  <a:cubicBezTo>
                    <a:pt x="6409" y="370"/>
                    <a:pt x="5972" y="948"/>
                    <a:pt x="5714" y="1620"/>
                  </a:cubicBezTo>
                  <a:lnTo>
                    <a:pt x="5072" y="2394"/>
                  </a:lnTo>
                  <a:lnTo>
                    <a:pt x="4673" y="3452"/>
                  </a:lnTo>
                  <a:cubicBezTo>
                    <a:pt x="4410" y="4158"/>
                    <a:pt x="4152" y="4864"/>
                    <a:pt x="3898" y="5573"/>
                  </a:cubicBezTo>
                  <a:cubicBezTo>
                    <a:pt x="3497" y="6686"/>
                    <a:pt x="3105" y="7804"/>
                    <a:pt x="2725" y="8928"/>
                  </a:cubicBezTo>
                  <a:cubicBezTo>
                    <a:pt x="2621" y="9236"/>
                    <a:pt x="2518" y="9543"/>
                    <a:pt x="2415" y="9851"/>
                  </a:cubicBezTo>
                  <a:cubicBezTo>
                    <a:pt x="2370" y="9982"/>
                    <a:pt x="2327" y="10115"/>
                    <a:pt x="2285" y="10247"/>
                  </a:cubicBezTo>
                  <a:cubicBezTo>
                    <a:pt x="2143" y="10679"/>
                    <a:pt x="2003" y="11109"/>
                    <a:pt x="1867" y="11544"/>
                  </a:cubicBezTo>
                  <a:cubicBezTo>
                    <a:pt x="1818" y="11703"/>
                    <a:pt x="1767" y="11860"/>
                    <a:pt x="1718" y="12019"/>
                  </a:cubicBezTo>
                  <a:cubicBezTo>
                    <a:pt x="1674" y="12159"/>
                    <a:pt x="1631" y="12298"/>
                    <a:pt x="1588" y="12439"/>
                  </a:cubicBezTo>
                  <a:lnTo>
                    <a:pt x="1584" y="12452"/>
                  </a:lnTo>
                  <a:cubicBezTo>
                    <a:pt x="1405" y="13036"/>
                    <a:pt x="1232" y="13623"/>
                    <a:pt x="1066" y="14220"/>
                  </a:cubicBezTo>
                  <a:cubicBezTo>
                    <a:pt x="854" y="14963"/>
                    <a:pt x="654" y="15710"/>
                    <a:pt x="475" y="16488"/>
                  </a:cubicBezTo>
                  <a:cubicBezTo>
                    <a:pt x="387" y="16876"/>
                    <a:pt x="302" y="17269"/>
                    <a:pt x="225" y="17676"/>
                  </a:cubicBezTo>
                  <a:lnTo>
                    <a:pt x="195" y="17828"/>
                  </a:lnTo>
                  <a:lnTo>
                    <a:pt x="169" y="17987"/>
                  </a:lnTo>
                  <a:lnTo>
                    <a:pt x="116" y="18301"/>
                  </a:lnTo>
                  <a:cubicBezTo>
                    <a:pt x="98" y="18403"/>
                    <a:pt x="83" y="18517"/>
                    <a:pt x="69" y="18626"/>
                  </a:cubicBezTo>
                  <a:lnTo>
                    <a:pt x="29" y="18959"/>
                  </a:lnTo>
                  <a:lnTo>
                    <a:pt x="18" y="19032"/>
                  </a:lnTo>
                  <a:cubicBezTo>
                    <a:pt x="1" y="19174"/>
                    <a:pt x="1" y="19318"/>
                    <a:pt x="18" y="19467"/>
                  </a:cubicBezTo>
                  <a:lnTo>
                    <a:pt x="29" y="19564"/>
                  </a:lnTo>
                  <a:lnTo>
                    <a:pt x="39" y="19643"/>
                  </a:lnTo>
                  <a:lnTo>
                    <a:pt x="61" y="19797"/>
                  </a:lnTo>
                  <a:lnTo>
                    <a:pt x="105" y="20089"/>
                  </a:lnTo>
                  <a:cubicBezTo>
                    <a:pt x="136" y="20284"/>
                    <a:pt x="172" y="20465"/>
                    <a:pt x="204" y="20655"/>
                  </a:cubicBezTo>
                  <a:cubicBezTo>
                    <a:pt x="274" y="21026"/>
                    <a:pt x="345" y="21395"/>
                    <a:pt x="424" y="21757"/>
                  </a:cubicBezTo>
                  <a:cubicBezTo>
                    <a:pt x="577" y="22485"/>
                    <a:pt x="751" y="23197"/>
                    <a:pt x="932" y="23909"/>
                  </a:cubicBezTo>
                  <a:cubicBezTo>
                    <a:pt x="1298" y="25331"/>
                    <a:pt x="1717" y="26725"/>
                    <a:pt x="2163" y="28105"/>
                  </a:cubicBezTo>
                  <a:lnTo>
                    <a:pt x="2505" y="29138"/>
                  </a:lnTo>
                  <a:cubicBezTo>
                    <a:pt x="2618" y="29483"/>
                    <a:pt x="2744" y="29821"/>
                    <a:pt x="2864" y="30162"/>
                  </a:cubicBezTo>
                  <a:cubicBezTo>
                    <a:pt x="3100" y="30847"/>
                    <a:pt x="3361" y="31521"/>
                    <a:pt x="3615" y="32197"/>
                  </a:cubicBezTo>
                  <a:cubicBezTo>
                    <a:pt x="3740" y="32535"/>
                    <a:pt x="3876" y="32869"/>
                    <a:pt x="4009" y="33204"/>
                  </a:cubicBezTo>
                  <a:lnTo>
                    <a:pt x="4413" y="34208"/>
                  </a:lnTo>
                  <a:cubicBezTo>
                    <a:pt x="4687" y="34873"/>
                    <a:pt x="4973" y="35535"/>
                    <a:pt x="5254" y="36197"/>
                  </a:cubicBezTo>
                  <a:cubicBezTo>
                    <a:pt x="5542" y="36880"/>
                    <a:pt x="6210" y="37302"/>
                    <a:pt x="6920" y="37302"/>
                  </a:cubicBezTo>
                  <a:cubicBezTo>
                    <a:pt x="7121" y="37302"/>
                    <a:pt x="7326" y="37268"/>
                    <a:pt x="7526" y="37197"/>
                  </a:cubicBezTo>
                  <a:cubicBezTo>
                    <a:pt x="8467" y="36861"/>
                    <a:pt x="8956" y="35828"/>
                    <a:pt x="8620" y="34887"/>
                  </a:cubicBezTo>
                  <a:lnTo>
                    <a:pt x="8606" y="34844"/>
                  </a:lnTo>
                  <a:cubicBezTo>
                    <a:pt x="8371" y="34191"/>
                    <a:pt x="8134" y="33541"/>
                    <a:pt x="7904" y="32886"/>
                  </a:cubicBezTo>
                  <a:lnTo>
                    <a:pt x="7573" y="31904"/>
                  </a:lnTo>
                  <a:cubicBezTo>
                    <a:pt x="7462" y="31575"/>
                    <a:pt x="7349" y="31247"/>
                    <a:pt x="7249" y="30918"/>
                  </a:cubicBezTo>
                  <a:cubicBezTo>
                    <a:pt x="7040" y="30258"/>
                    <a:pt x="6827" y="29600"/>
                    <a:pt x="6639" y="28936"/>
                  </a:cubicBezTo>
                  <a:cubicBezTo>
                    <a:pt x="6544" y="28603"/>
                    <a:pt x="6443" y="28274"/>
                    <a:pt x="6352" y="27942"/>
                  </a:cubicBezTo>
                  <a:lnTo>
                    <a:pt x="6082" y="26947"/>
                  </a:lnTo>
                  <a:cubicBezTo>
                    <a:pt x="5733" y="25617"/>
                    <a:pt x="5414" y="24281"/>
                    <a:pt x="5149" y="22945"/>
                  </a:cubicBezTo>
                  <a:cubicBezTo>
                    <a:pt x="5018" y="22279"/>
                    <a:pt x="4895" y="21609"/>
                    <a:pt x="4793" y="20949"/>
                  </a:cubicBezTo>
                  <a:cubicBezTo>
                    <a:pt x="4737" y="20618"/>
                    <a:pt x="4694" y="20289"/>
                    <a:pt x="4651" y="19962"/>
                  </a:cubicBezTo>
                  <a:cubicBezTo>
                    <a:pt x="4636" y="19822"/>
                    <a:pt x="4617" y="19682"/>
                    <a:pt x="4603" y="19543"/>
                  </a:cubicBezTo>
                  <a:cubicBezTo>
                    <a:pt x="4600" y="19521"/>
                    <a:pt x="4599" y="19500"/>
                    <a:pt x="4596" y="19478"/>
                  </a:cubicBezTo>
                  <a:lnTo>
                    <a:pt x="4586" y="19364"/>
                  </a:lnTo>
                  <a:lnTo>
                    <a:pt x="4591" y="19338"/>
                  </a:lnTo>
                  <a:cubicBezTo>
                    <a:pt x="4603" y="19274"/>
                    <a:pt x="4614" y="19212"/>
                    <a:pt x="4629" y="19147"/>
                  </a:cubicBezTo>
                  <a:cubicBezTo>
                    <a:pt x="4630" y="19135"/>
                    <a:pt x="4634" y="19125"/>
                    <a:pt x="4636" y="19114"/>
                  </a:cubicBezTo>
                  <a:lnTo>
                    <a:pt x="4689" y="18881"/>
                  </a:lnTo>
                  <a:lnTo>
                    <a:pt x="4714" y="18763"/>
                  </a:lnTo>
                  <a:lnTo>
                    <a:pt x="4746" y="18645"/>
                  </a:lnTo>
                  <a:cubicBezTo>
                    <a:pt x="4823" y="18324"/>
                    <a:pt x="4915" y="17995"/>
                    <a:pt x="5010" y="17665"/>
                  </a:cubicBezTo>
                  <a:cubicBezTo>
                    <a:pt x="5202" y="17001"/>
                    <a:pt x="5425" y="16325"/>
                    <a:pt x="5657" y="15648"/>
                  </a:cubicBezTo>
                  <a:cubicBezTo>
                    <a:pt x="5710" y="15488"/>
                    <a:pt x="5766" y="15328"/>
                    <a:pt x="5823" y="15166"/>
                  </a:cubicBezTo>
                  <a:cubicBezTo>
                    <a:pt x="5871" y="15033"/>
                    <a:pt x="5919" y="14898"/>
                    <a:pt x="5967" y="14762"/>
                  </a:cubicBezTo>
                  <a:cubicBezTo>
                    <a:pt x="6076" y="14457"/>
                    <a:pt x="6186" y="14154"/>
                    <a:pt x="6298" y="13849"/>
                  </a:cubicBezTo>
                  <a:cubicBezTo>
                    <a:pt x="6539" y="13197"/>
                    <a:pt x="6790" y="12545"/>
                    <a:pt x="7046" y="11890"/>
                  </a:cubicBezTo>
                  <a:cubicBezTo>
                    <a:pt x="7087" y="11784"/>
                    <a:pt x="7130" y="11680"/>
                    <a:pt x="7170" y="11574"/>
                  </a:cubicBezTo>
                  <a:cubicBezTo>
                    <a:pt x="7297" y="11248"/>
                    <a:pt x="7427" y="10923"/>
                    <a:pt x="7559" y="10597"/>
                  </a:cubicBezTo>
                  <a:cubicBezTo>
                    <a:pt x="7974" y="9566"/>
                    <a:pt x="8400" y="8536"/>
                    <a:pt x="8836" y="7508"/>
                  </a:cubicBezTo>
                  <a:cubicBezTo>
                    <a:pt x="9122" y="6833"/>
                    <a:pt x="9414" y="6159"/>
                    <a:pt x="9707" y="5487"/>
                  </a:cubicBezTo>
                  <a:lnTo>
                    <a:pt x="10142" y="4497"/>
                  </a:lnTo>
                  <a:cubicBezTo>
                    <a:pt x="9766" y="2804"/>
                    <a:pt x="8906" y="826"/>
                    <a:pt x="6947"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762775" y="2393225"/>
              <a:ext cx="146150" cy="145825"/>
            </a:xfrm>
            <a:custGeom>
              <a:avLst/>
              <a:gdLst/>
              <a:ahLst/>
              <a:cxnLst/>
              <a:rect l="l" t="t" r="r" b="b"/>
              <a:pathLst>
                <a:path w="5846" h="5833" extrusionOk="0">
                  <a:moveTo>
                    <a:pt x="1005" y="1"/>
                  </a:moveTo>
                  <a:cubicBezTo>
                    <a:pt x="902" y="308"/>
                    <a:pt x="799" y="615"/>
                    <a:pt x="697" y="923"/>
                  </a:cubicBezTo>
                  <a:cubicBezTo>
                    <a:pt x="652" y="1056"/>
                    <a:pt x="609" y="1188"/>
                    <a:pt x="566" y="1321"/>
                  </a:cubicBezTo>
                  <a:cubicBezTo>
                    <a:pt x="425" y="1751"/>
                    <a:pt x="285" y="2182"/>
                    <a:pt x="149" y="2616"/>
                  </a:cubicBezTo>
                  <a:cubicBezTo>
                    <a:pt x="100" y="2775"/>
                    <a:pt x="49" y="2932"/>
                    <a:pt x="0" y="3091"/>
                  </a:cubicBezTo>
                  <a:cubicBezTo>
                    <a:pt x="1017" y="4052"/>
                    <a:pt x="2494" y="5199"/>
                    <a:pt x="4255" y="5833"/>
                  </a:cubicBezTo>
                  <a:cubicBezTo>
                    <a:pt x="4364" y="5528"/>
                    <a:pt x="4472" y="5225"/>
                    <a:pt x="4585" y="4920"/>
                  </a:cubicBezTo>
                  <a:cubicBezTo>
                    <a:pt x="4827" y="4268"/>
                    <a:pt x="5077" y="3616"/>
                    <a:pt x="5333" y="2961"/>
                  </a:cubicBezTo>
                  <a:cubicBezTo>
                    <a:pt x="5373" y="2855"/>
                    <a:pt x="5416" y="2751"/>
                    <a:pt x="5458" y="2645"/>
                  </a:cubicBezTo>
                  <a:cubicBezTo>
                    <a:pt x="5585" y="2319"/>
                    <a:pt x="5715" y="1994"/>
                    <a:pt x="5845" y="1668"/>
                  </a:cubicBezTo>
                  <a:lnTo>
                    <a:pt x="10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834775" y="3042025"/>
              <a:ext cx="179200" cy="251825"/>
            </a:xfrm>
            <a:custGeom>
              <a:avLst/>
              <a:gdLst/>
              <a:ahLst/>
              <a:cxnLst/>
              <a:rect l="l" t="t" r="r" b="b"/>
              <a:pathLst>
                <a:path w="7168" h="10073" extrusionOk="0">
                  <a:moveTo>
                    <a:pt x="3756" y="0"/>
                  </a:moveTo>
                  <a:cubicBezTo>
                    <a:pt x="2671" y="866"/>
                    <a:pt x="741" y="963"/>
                    <a:pt x="741" y="963"/>
                  </a:cubicBezTo>
                  <a:cubicBezTo>
                    <a:pt x="741" y="963"/>
                    <a:pt x="0" y="2825"/>
                    <a:pt x="418" y="4663"/>
                  </a:cubicBezTo>
                  <a:cubicBezTo>
                    <a:pt x="803" y="6352"/>
                    <a:pt x="1870" y="8988"/>
                    <a:pt x="2150" y="8988"/>
                  </a:cubicBezTo>
                  <a:cubicBezTo>
                    <a:pt x="2174" y="8988"/>
                    <a:pt x="2193" y="8968"/>
                    <a:pt x="2204" y="8925"/>
                  </a:cubicBezTo>
                  <a:cubicBezTo>
                    <a:pt x="2343" y="8394"/>
                    <a:pt x="1842" y="7071"/>
                    <a:pt x="1740" y="6715"/>
                  </a:cubicBezTo>
                  <a:cubicBezTo>
                    <a:pt x="1678" y="6505"/>
                    <a:pt x="1735" y="6462"/>
                    <a:pt x="1792" y="6462"/>
                  </a:cubicBezTo>
                  <a:cubicBezTo>
                    <a:pt x="1831" y="6462"/>
                    <a:pt x="1870" y="6482"/>
                    <a:pt x="1870" y="6482"/>
                  </a:cubicBezTo>
                  <a:cubicBezTo>
                    <a:pt x="2386" y="8095"/>
                    <a:pt x="3134" y="9735"/>
                    <a:pt x="3405" y="9735"/>
                  </a:cubicBezTo>
                  <a:cubicBezTo>
                    <a:pt x="3442" y="9735"/>
                    <a:pt x="3470" y="9705"/>
                    <a:pt x="3487" y="9640"/>
                  </a:cubicBezTo>
                  <a:cubicBezTo>
                    <a:pt x="3629" y="9112"/>
                    <a:pt x="2575" y="5932"/>
                    <a:pt x="2771" y="5932"/>
                  </a:cubicBezTo>
                  <a:cubicBezTo>
                    <a:pt x="2777" y="5932"/>
                    <a:pt x="2784" y="5934"/>
                    <a:pt x="2792" y="5940"/>
                  </a:cubicBezTo>
                  <a:cubicBezTo>
                    <a:pt x="3051" y="6124"/>
                    <a:pt x="3791" y="10073"/>
                    <a:pt x="4342" y="10073"/>
                  </a:cubicBezTo>
                  <a:cubicBezTo>
                    <a:pt x="4385" y="10073"/>
                    <a:pt x="4427" y="10049"/>
                    <a:pt x="4467" y="9997"/>
                  </a:cubicBezTo>
                  <a:cubicBezTo>
                    <a:pt x="5027" y="9282"/>
                    <a:pt x="3872" y="5664"/>
                    <a:pt x="4019" y="5604"/>
                  </a:cubicBezTo>
                  <a:cubicBezTo>
                    <a:pt x="4027" y="5601"/>
                    <a:pt x="4034" y="5599"/>
                    <a:pt x="4042" y="5599"/>
                  </a:cubicBezTo>
                  <a:cubicBezTo>
                    <a:pt x="4168" y="5599"/>
                    <a:pt x="4210" y="6105"/>
                    <a:pt x="4421" y="6878"/>
                  </a:cubicBezTo>
                  <a:cubicBezTo>
                    <a:pt x="4623" y="7616"/>
                    <a:pt x="4846" y="9305"/>
                    <a:pt x="5258" y="9305"/>
                  </a:cubicBezTo>
                  <a:cubicBezTo>
                    <a:pt x="5302" y="9305"/>
                    <a:pt x="5348" y="9286"/>
                    <a:pt x="5396" y="9244"/>
                  </a:cubicBezTo>
                  <a:cubicBezTo>
                    <a:pt x="5901" y="8807"/>
                    <a:pt x="5431" y="7028"/>
                    <a:pt x="5324" y="6126"/>
                  </a:cubicBezTo>
                  <a:cubicBezTo>
                    <a:pt x="5216" y="5223"/>
                    <a:pt x="4556" y="3261"/>
                    <a:pt x="4963" y="3138"/>
                  </a:cubicBezTo>
                  <a:cubicBezTo>
                    <a:pt x="4986" y="3131"/>
                    <a:pt x="5008" y="3128"/>
                    <a:pt x="5031" y="3128"/>
                  </a:cubicBezTo>
                  <a:cubicBezTo>
                    <a:pt x="5214" y="3128"/>
                    <a:pt x="5414" y="3347"/>
                    <a:pt x="5707" y="3789"/>
                  </a:cubicBezTo>
                  <a:cubicBezTo>
                    <a:pt x="6037" y="4284"/>
                    <a:pt x="6405" y="4699"/>
                    <a:pt x="6516" y="4766"/>
                  </a:cubicBezTo>
                  <a:cubicBezTo>
                    <a:pt x="6616" y="4825"/>
                    <a:pt x="6692" y="4851"/>
                    <a:pt x="6748" y="4851"/>
                  </a:cubicBezTo>
                  <a:cubicBezTo>
                    <a:pt x="7167" y="4851"/>
                    <a:pt x="6426" y="3318"/>
                    <a:pt x="6072" y="2459"/>
                  </a:cubicBezTo>
                  <a:cubicBezTo>
                    <a:pt x="5671" y="1486"/>
                    <a:pt x="3756" y="0"/>
                    <a:pt x="37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828725" y="3005400"/>
              <a:ext cx="110325" cy="66325"/>
            </a:xfrm>
            <a:custGeom>
              <a:avLst/>
              <a:gdLst/>
              <a:ahLst/>
              <a:cxnLst/>
              <a:rect l="l" t="t" r="r" b="b"/>
              <a:pathLst>
                <a:path w="4413" h="2653" extrusionOk="0">
                  <a:moveTo>
                    <a:pt x="3442" y="0"/>
                  </a:moveTo>
                  <a:cubicBezTo>
                    <a:pt x="1980" y="0"/>
                    <a:pt x="200" y="1205"/>
                    <a:pt x="200" y="1205"/>
                  </a:cubicBezTo>
                  <a:cubicBezTo>
                    <a:pt x="1" y="2241"/>
                    <a:pt x="846" y="2652"/>
                    <a:pt x="847" y="2652"/>
                  </a:cubicBezTo>
                  <a:cubicBezTo>
                    <a:pt x="1527" y="2241"/>
                    <a:pt x="4254" y="1427"/>
                    <a:pt x="4254" y="1427"/>
                  </a:cubicBezTo>
                  <a:cubicBezTo>
                    <a:pt x="4413" y="892"/>
                    <a:pt x="4184" y="317"/>
                    <a:pt x="3748" y="20"/>
                  </a:cubicBezTo>
                  <a:cubicBezTo>
                    <a:pt x="3648" y="7"/>
                    <a:pt x="3546" y="0"/>
                    <a:pt x="3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841275" y="3007775"/>
              <a:ext cx="70250" cy="68275"/>
            </a:xfrm>
            <a:custGeom>
              <a:avLst/>
              <a:gdLst/>
              <a:ahLst/>
              <a:cxnLst/>
              <a:rect l="l" t="t" r="r" b="b"/>
              <a:pathLst>
                <a:path w="2810" h="2731" extrusionOk="0">
                  <a:moveTo>
                    <a:pt x="1216" y="1"/>
                  </a:moveTo>
                  <a:cubicBezTo>
                    <a:pt x="1051" y="1"/>
                    <a:pt x="888" y="39"/>
                    <a:pt x="739" y="119"/>
                  </a:cubicBezTo>
                  <a:cubicBezTo>
                    <a:pt x="167" y="425"/>
                    <a:pt x="1" y="1232"/>
                    <a:pt x="370" y="1920"/>
                  </a:cubicBezTo>
                  <a:cubicBezTo>
                    <a:pt x="641" y="2428"/>
                    <a:pt x="1128" y="2731"/>
                    <a:pt x="1595" y="2731"/>
                  </a:cubicBezTo>
                  <a:cubicBezTo>
                    <a:pt x="1760" y="2731"/>
                    <a:pt x="1922" y="2693"/>
                    <a:pt x="2072" y="2613"/>
                  </a:cubicBezTo>
                  <a:cubicBezTo>
                    <a:pt x="2644" y="2307"/>
                    <a:pt x="2810" y="1502"/>
                    <a:pt x="2441" y="813"/>
                  </a:cubicBezTo>
                  <a:cubicBezTo>
                    <a:pt x="2170" y="304"/>
                    <a:pt x="1683" y="1"/>
                    <a:pt x="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849175" y="3017125"/>
              <a:ext cx="51300" cy="49925"/>
            </a:xfrm>
            <a:custGeom>
              <a:avLst/>
              <a:gdLst/>
              <a:ahLst/>
              <a:cxnLst/>
              <a:rect l="l" t="t" r="r" b="b"/>
              <a:pathLst>
                <a:path w="2052" h="1997" extrusionOk="0">
                  <a:moveTo>
                    <a:pt x="886" y="1"/>
                  </a:moveTo>
                  <a:cubicBezTo>
                    <a:pt x="766" y="1"/>
                    <a:pt x="648" y="28"/>
                    <a:pt x="540" y="85"/>
                  </a:cubicBezTo>
                  <a:cubicBezTo>
                    <a:pt x="121" y="309"/>
                    <a:pt x="1" y="899"/>
                    <a:pt x="270" y="1403"/>
                  </a:cubicBezTo>
                  <a:cubicBezTo>
                    <a:pt x="467" y="1775"/>
                    <a:pt x="823" y="1996"/>
                    <a:pt x="1165" y="1996"/>
                  </a:cubicBezTo>
                  <a:cubicBezTo>
                    <a:pt x="1285" y="1996"/>
                    <a:pt x="1404" y="1969"/>
                    <a:pt x="1514" y="1910"/>
                  </a:cubicBezTo>
                  <a:cubicBezTo>
                    <a:pt x="1932" y="1689"/>
                    <a:pt x="2052" y="1099"/>
                    <a:pt x="1784" y="595"/>
                  </a:cubicBezTo>
                  <a:cubicBezTo>
                    <a:pt x="1585" y="222"/>
                    <a:pt x="1228" y="1"/>
                    <a:pt x="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787975" y="2648625"/>
              <a:ext cx="47650" cy="20825"/>
            </a:xfrm>
            <a:custGeom>
              <a:avLst/>
              <a:gdLst/>
              <a:ahLst/>
              <a:cxnLst/>
              <a:rect l="l" t="t" r="r" b="b"/>
              <a:pathLst>
                <a:path w="1906" h="833" extrusionOk="0">
                  <a:moveTo>
                    <a:pt x="1905" y="0"/>
                  </a:moveTo>
                  <a:cubicBezTo>
                    <a:pt x="1523" y="72"/>
                    <a:pt x="754" y="232"/>
                    <a:pt x="150" y="458"/>
                  </a:cubicBezTo>
                  <a:cubicBezTo>
                    <a:pt x="50" y="495"/>
                    <a:pt x="0" y="605"/>
                    <a:pt x="36" y="705"/>
                  </a:cubicBezTo>
                  <a:cubicBezTo>
                    <a:pt x="65" y="784"/>
                    <a:pt x="139" y="832"/>
                    <a:pt x="220" y="832"/>
                  </a:cubicBezTo>
                  <a:cubicBezTo>
                    <a:pt x="227" y="832"/>
                    <a:pt x="234" y="832"/>
                    <a:pt x="242" y="831"/>
                  </a:cubicBezTo>
                  <a:cubicBezTo>
                    <a:pt x="253" y="830"/>
                    <a:pt x="271" y="825"/>
                    <a:pt x="282" y="820"/>
                  </a:cubicBezTo>
                  <a:cubicBezTo>
                    <a:pt x="810" y="624"/>
                    <a:pt x="1489" y="475"/>
                    <a:pt x="1882" y="398"/>
                  </a:cubicBezTo>
                  <a:cubicBezTo>
                    <a:pt x="1880" y="376"/>
                    <a:pt x="1877" y="355"/>
                    <a:pt x="1875" y="333"/>
                  </a:cubicBezTo>
                  <a:lnTo>
                    <a:pt x="1862" y="219"/>
                  </a:lnTo>
                  <a:lnTo>
                    <a:pt x="1868" y="190"/>
                  </a:lnTo>
                  <a:cubicBezTo>
                    <a:pt x="1881" y="129"/>
                    <a:pt x="1891" y="67"/>
                    <a:pt x="19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729150" y="2167425"/>
              <a:ext cx="252850" cy="351850"/>
            </a:xfrm>
            <a:custGeom>
              <a:avLst/>
              <a:gdLst/>
              <a:ahLst/>
              <a:cxnLst/>
              <a:rect l="l" t="t" r="r" b="b"/>
              <a:pathLst>
                <a:path w="10114" h="14074" extrusionOk="0">
                  <a:moveTo>
                    <a:pt x="6316" y="1"/>
                  </a:moveTo>
                  <a:cubicBezTo>
                    <a:pt x="6316" y="1"/>
                    <a:pt x="2807" y="2903"/>
                    <a:pt x="347" y="9070"/>
                  </a:cubicBezTo>
                  <a:cubicBezTo>
                    <a:pt x="229" y="9367"/>
                    <a:pt x="114" y="9670"/>
                    <a:pt x="1" y="9982"/>
                  </a:cubicBezTo>
                  <a:cubicBezTo>
                    <a:pt x="1" y="9982"/>
                    <a:pt x="524" y="10764"/>
                    <a:pt x="1494" y="11647"/>
                  </a:cubicBezTo>
                  <a:cubicBezTo>
                    <a:pt x="2512" y="12571"/>
                    <a:pt x="4019" y="13602"/>
                    <a:pt x="5930" y="13951"/>
                  </a:cubicBezTo>
                  <a:cubicBezTo>
                    <a:pt x="6365" y="14030"/>
                    <a:pt x="6820" y="14074"/>
                    <a:pt x="7294" y="14074"/>
                  </a:cubicBezTo>
                  <a:cubicBezTo>
                    <a:pt x="7343" y="14074"/>
                    <a:pt x="7392" y="14073"/>
                    <a:pt x="7440" y="14072"/>
                  </a:cubicBezTo>
                  <a:lnTo>
                    <a:pt x="7761" y="13257"/>
                  </a:lnTo>
                  <a:lnTo>
                    <a:pt x="10051" y="7439"/>
                  </a:lnTo>
                  <a:cubicBezTo>
                    <a:pt x="10051" y="7439"/>
                    <a:pt x="10113" y="6136"/>
                    <a:pt x="9777" y="4600"/>
                  </a:cubicBezTo>
                  <a:cubicBezTo>
                    <a:pt x="9404" y="2906"/>
                    <a:pt x="8542" y="929"/>
                    <a:pt x="6574" y="101"/>
                  </a:cubicBezTo>
                  <a:cubicBezTo>
                    <a:pt x="6489" y="65"/>
                    <a:pt x="6404" y="31"/>
                    <a:pt x="6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1319100" y="2169975"/>
              <a:ext cx="253600" cy="932600"/>
            </a:xfrm>
            <a:custGeom>
              <a:avLst/>
              <a:gdLst/>
              <a:ahLst/>
              <a:cxnLst/>
              <a:rect l="l" t="t" r="r" b="b"/>
              <a:pathLst>
                <a:path w="10144" h="37304" extrusionOk="0">
                  <a:moveTo>
                    <a:pt x="3203" y="1"/>
                  </a:moveTo>
                  <a:cubicBezTo>
                    <a:pt x="1233" y="827"/>
                    <a:pt x="372" y="2807"/>
                    <a:pt x="1" y="4498"/>
                  </a:cubicBezTo>
                  <a:lnTo>
                    <a:pt x="435" y="5488"/>
                  </a:lnTo>
                  <a:cubicBezTo>
                    <a:pt x="729" y="6160"/>
                    <a:pt x="1017" y="6834"/>
                    <a:pt x="1305" y="7509"/>
                  </a:cubicBezTo>
                  <a:cubicBezTo>
                    <a:pt x="1770" y="8602"/>
                    <a:pt x="2225" y="9700"/>
                    <a:pt x="2664" y="10798"/>
                  </a:cubicBezTo>
                  <a:cubicBezTo>
                    <a:pt x="2767" y="11059"/>
                    <a:pt x="2870" y="11316"/>
                    <a:pt x="2971" y="11575"/>
                  </a:cubicBezTo>
                  <a:cubicBezTo>
                    <a:pt x="3013" y="11681"/>
                    <a:pt x="3055" y="11785"/>
                    <a:pt x="3097" y="11891"/>
                  </a:cubicBezTo>
                  <a:cubicBezTo>
                    <a:pt x="3353" y="12546"/>
                    <a:pt x="3603" y="13198"/>
                    <a:pt x="3844" y="13850"/>
                  </a:cubicBezTo>
                  <a:cubicBezTo>
                    <a:pt x="3934" y="14088"/>
                    <a:pt x="4019" y="14328"/>
                    <a:pt x="4105" y="14565"/>
                  </a:cubicBezTo>
                  <a:cubicBezTo>
                    <a:pt x="4178" y="14767"/>
                    <a:pt x="4248" y="14967"/>
                    <a:pt x="4320" y="15167"/>
                  </a:cubicBezTo>
                  <a:cubicBezTo>
                    <a:pt x="4377" y="15329"/>
                    <a:pt x="4430" y="15489"/>
                    <a:pt x="4486" y="15649"/>
                  </a:cubicBezTo>
                  <a:cubicBezTo>
                    <a:pt x="4719" y="16324"/>
                    <a:pt x="4940" y="17002"/>
                    <a:pt x="5131" y="17666"/>
                  </a:cubicBezTo>
                  <a:cubicBezTo>
                    <a:pt x="5228" y="17998"/>
                    <a:pt x="5319" y="18327"/>
                    <a:pt x="5398" y="18646"/>
                  </a:cubicBezTo>
                  <a:lnTo>
                    <a:pt x="5428" y="18764"/>
                  </a:lnTo>
                  <a:lnTo>
                    <a:pt x="5455" y="18882"/>
                  </a:lnTo>
                  <a:lnTo>
                    <a:pt x="5507" y="19115"/>
                  </a:lnTo>
                  <a:cubicBezTo>
                    <a:pt x="5508" y="19126"/>
                    <a:pt x="5514" y="19136"/>
                    <a:pt x="5515" y="19148"/>
                  </a:cubicBezTo>
                  <a:cubicBezTo>
                    <a:pt x="5531" y="19213"/>
                    <a:pt x="5541" y="19276"/>
                    <a:pt x="5553" y="19339"/>
                  </a:cubicBezTo>
                  <a:lnTo>
                    <a:pt x="5558" y="19365"/>
                  </a:lnTo>
                  <a:lnTo>
                    <a:pt x="5545" y="19479"/>
                  </a:lnTo>
                  <a:cubicBezTo>
                    <a:pt x="5544" y="19501"/>
                    <a:pt x="5543" y="19522"/>
                    <a:pt x="5538" y="19544"/>
                  </a:cubicBezTo>
                  <a:cubicBezTo>
                    <a:pt x="5524" y="19683"/>
                    <a:pt x="5507" y="19823"/>
                    <a:pt x="5491" y="19963"/>
                  </a:cubicBezTo>
                  <a:cubicBezTo>
                    <a:pt x="5445" y="20290"/>
                    <a:pt x="5402" y="20619"/>
                    <a:pt x="5350" y="20950"/>
                  </a:cubicBezTo>
                  <a:cubicBezTo>
                    <a:pt x="5249" y="21610"/>
                    <a:pt x="5125" y="22280"/>
                    <a:pt x="4995" y="22946"/>
                  </a:cubicBezTo>
                  <a:cubicBezTo>
                    <a:pt x="4729" y="24282"/>
                    <a:pt x="4408" y="25618"/>
                    <a:pt x="4061" y="26948"/>
                  </a:cubicBezTo>
                  <a:lnTo>
                    <a:pt x="3791" y="27943"/>
                  </a:lnTo>
                  <a:cubicBezTo>
                    <a:pt x="3699" y="28275"/>
                    <a:pt x="3598" y="28607"/>
                    <a:pt x="3503" y="28937"/>
                  </a:cubicBezTo>
                  <a:cubicBezTo>
                    <a:pt x="3314" y="29601"/>
                    <a:pt x="3103" y="30259"/>
                    <a:pt x="2895" y="30919"/>
                  </a:cubicBezTo>
                  <a:cubicBezTo>
                    <a:pt x="2795" y="31248"/>
                    <a:pt x="2681" y="31576"/>
                    <a:pt x="2571" y="31905"/>
                  </a:cubicBezTo>
                  <a:lnTo>
                    <a:pt x="2240" y="32887"/>
                  </a:lnTo>
                  <a:cubicBezTo>
                    <a:pt x="2011" y="33542"/>
                    <a:pt x="1773" y="34192"/>
                    <a:pt x="1538" y="34845"/>
                  </a:cubicBezTo>
                  <a:lnTo>
                    <a:pt x="1524" y="34888"/>
                  </a:lnTo>
                  <a:cubicBezTo>
                    <a:pt x="1188" y="35826"/>
                    <a:pt x="1675" y="36862"/>
                    <a:pt x="2618" y="37198"/>
                  </a:cubicBezTo>
                  <a:cubicBezTo>
                    <a:pt x="2817" y="37269"/>
                    <a:pt x="3022" y="37303"/>
                    <a:pt x="3223" y="37303"/>
                  </a:cubicBezTo>
                  <a:cubicBezTo>
                    <a:pt x="3932" y="37303"/>
                    <a:pt x="4602" y="36881"/>
                    <a:pt x="4890" y="36198"/>
                  </a:cubicBezTo>
                  <a:cubicBezTo>
                    <a:pt x="5171" y="35536"/>
                    <a:pt x="5455" y="34874"/>
                    <a:pt x="5731" y="34209"/>
                  </a:cubicBezTo>
                  <a:lnTo>
                    <a:pt x="6132" y="33205"/>
                  </a:lnTo>
                  <a:cubicBezTo>
                    <a:pt x="6266" y="32870"/>
                    <a:pt x="6401" y="32536"/>
                    <a:pt x="6528" y="32198"/>
                  </a:cubicBezTo>
                  <a:cubicBezTo>
                    <a:pt x="6781" y="31522"/>
                    <a:pt x="7040" y="30848"/>
                    <a:pt x="7279" y="30163"/>
                  </a:cubicBezTo>
                  <a:cubicBezTo>
                    <a:pt x="7398" y="29822"/>
                    <a:pt x="7523" y="29484"/>
                    <a:pt x="7638" y="29139"/>
                  </a:cubicBezTo>
                  <a:lnTo>
                    <a:pt x="7981" y="28106"/>
                  </a:lnTo>
                  <a:cubicBezTo>
                    <a:pt x="8427" y="26726"/>
                    <a:pt x="8845" y="25332"/>
                    <a:pt x="9211" y="23910"/>
                  </a:cubicBezTo>
                  <a:cubicBezTo>
                    <a:pt x="9391" y="23198"/>
                    <a:pt x="9564" y="22486"/>
                    <a:pt x="9719" y="21758"/>
                  </a:cubicBezTo>
                  <a:cubicBezTo>
                    <a:pt x="9797" y="21396"/>
                    <a:pt x="9869" y="21027"/>
                    <a:pt x="9939" y="20656"/>
                  </a:cubicBezTo>
                  <a:cubicBezTo>
                    <a:pt x="9972" y="20466"/>
                    <a:pt x="10008" y="20285"/>
                    <a:pt x="10039" y="20090"/>
                  </a:cubicBezTo>
                  <a:lnTo>
                    <a:pt x="10083" y="19798"/>
                  </a:lnTo>
                  <a:lnTo>
                    <a:pt x="10105" y="19644"/>
                  </a:lnTo>
                  <a:lnTo>
                    <a:pt x="10115" y="19565"/>
                  </a:lnTo>
                  <a:lnTo>
                    <a:pt x="10126" y="19468"/>
                  </a:lnTo>
                  <a:cubicBezTo>
                    <a:pt x="10143" y="19319"/>
                    <a:pt x="10143" y="19175"/>
                    <a:pt x="10128" y="19032"/>
                  </a:cubicBezTo>
                  <a:lnTo>
                    <a:pt x="10119" y="18957"/>
                  </a:lnTo>
                  <a:lnTo>
                    <a:pt x="10076" y="18626"/>
                  </a:lnTo>
                  <a:cubicBezTo>
                    <a:pt x="10062" y="18514"/>
                    <a:pt x="10049" y="18401"/>
                    <a:pt x="10032" y="18300"/>
                  </a:cubicBezTo>
                  <a:lnTo>
                    <a:pt x="9953" y="17828"/>
                  </a:lnTo>
                  <a:lnTo>
                    <a:pt x="9922" y="17676"/>
                  </a:lnTo>
                  <a:cubicBezTo>
                    <a:pt x="9846" y="17268"/>
                    <a:pt x="9762" y="16875"/>
                    <a:pt x="9672" y="16488"/>
                  </a:cubicBezTo>
                  <a:cubicBezTo>
                    <a:pt x="9493" y="15711"/>
                    <a:pt x="9293" y="14963"/>
                    <a:pt x="9084" y="14219"/>
                  </a:cubicBezTo>
                  <a:cubicBezTo>
                    <a:pt x="8916" y="13623"/>
                    <a:pt x="8742" y="13035"/>
                    <a:pt x="8563" y="12450"/>
                  </a:cubicBezTo>
                  <a:lnTo>
                    <a:pt x="8560" y="12439"/>
                  </a:lnTo>
                  <a:cubicBezTo>
                    <a:pt x="8490" y="12214"/>
                    <a:pt x="8423" y="11993"/>
                    <a:pt x="8353" y="11774"/>
                  </a:cubicBezTo>
                  <a:lnTo>
                    <a:pt x="7480" y="9099"/>
                  </a:lnTo>
                  <a:cubicBezTo>
                    <a:pt x="7081" y="7917"/>
                    <a:pt x="6672" y="6742"/>
                    <a:pt x="6251" y="5571"/>
                  </a:cubicBezTo>
                  <a:cubicBezTo>
                    <a:pt x="5995" y="4863"/>
                    <a:pt x="5737" y="4158"/>
                    <a:pt x="5474" y="3452"/>
                  </a:cubicBezTo>
                  <a:lnTo>
                    <a:pt x="5078" y="2393"/>
                  </a:lnTo>
                  <a:lnTo>
                    <a:pt x="4436" y="1619"/>
                  </a:lnTo>
                  <a:cubicBezTo>
                    <a:pt x="4180" y="949"/>
                    <a:pt x="3742" y="369"/>
                    <a:pt x="320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1278625" y="3042025"/>
              <a:ext cx="179275" cy="251825"/>
            </a:xfrm>
            <a:custGeom>
              <a:avLst/>
              <a:gdLst/>
              <a:ahLst/>
              <a:cxnLst/>
              <a:rect l="l" t="t" r="r" b="b"/>
              <a:pathLst>
                <a:path w="7171" h="10073" extrusionOk="0">
                  <a:moveTo>
                    <a:pt x="3413" y="0"/>
                  </a:moveTo>
                  <a:cubicBezTo>
                    <a:pt x="3413" y="0"/>
                    <a:pt x="1498" y="1486"/>
                    <a:pt x="1098" y="2459"/>
                  </a:cubicBezTo>
                  <a:cubicBezTo>
                    <a:pt x="743" y="3318"/>
                    <a:pt x="1" y="4851"/>
                    <a:pt x="420" y="4851"/>
                  </a:cubicBezTo>
                  <a:cubicBezTo>
                    <a:pt x="476" y="4851"/>
                    <a:pt x="552" y="4825"/>
                    <a:pt x="651" y="4766"/>
                  </a:cubicBezTo>
                  <a:cubicBezTo>
                    <a:pt x="763" y="4699"/>
                    <a:pt x="1131" y="4284"/>
                    <a:pt x="1462" y="3789"/>
                  </a:cubicBezTo>
                  <a:cubicBezTo>
                    <a:pt x="1755" y="3347"/>
                    <a:pt x="1954" y="3128"/>
                    <a:pt x="2138" y="3128"/>
                  </a:cubicBezTo>
                  <a:cubicBezTo>
                    <a:pt x="2161" y="3128"/>
                    <a:pt x="2183" y="3131"/>
                    <a:pt x="2206" y="3138"/>
                  </a:cubicBezTo>
                  <a:cubicBezTo>
                    <a:pt x="2614" y="3261"/>
                    <a:pt x="1951" y="5223"/>
                    <a:pt x="1844" y="6126"/>
                  </a:cubicBezTo>
                  <a:cubicBezTo>
                    <a:pt x="1737" y="7028"/>
                    <a:pt x="1266" y="8807"/>
                    <a:pt x="1771" y="9244"/>
                  </a:cubicBezTo>
                  <a:cubicBezTo>
                    <a:pt x="1820" y="9286"/>
                    <a:pt x="1866" y="9305"/>
                    <a:pt x="1910" y="9305"/>
                  </a:cubicBezTo>
                  <a:cubicBezTo>
                    <a:pt x="2321" y="9305"/>
                    <a:pt x="2545" y="7616"/>
                    <a:pt x="2747" y="6878"/>
                  </a:cubicBezTo>
                  <a:cubicBezTo>
                    <a:pt x="2959" y="6105"/>
                    <a:pt x="3000" y="5599"/>
                    <a:pt x="3129" y="5599"/>
                  </a:cubicBezTo>
                  <a:cubicBezTo>
                    <a:pt x="3136" y="5599"/>
                    <a:pt x="3143" y="5601"/>
                    <a:pt x="3151" y="5604"/>
                  </a:cubicBezTo>
                  <a:cubicBezTo>
                    <a:pt x="3297" y="5664"/>
                    <a:pt x="2143" y="9282"/>
                    <a:pt x="2702" y="9997"/>
                  </a:cubicBezTo>
                  <a:cubicBezTo>
                    <a:pt x="2743" y="10049"/>
                    <a:pt x="2784" y="10073"/>
                    <a:pt x="2827" y="10073"/>
                  </a:cubicBezTo>
                  <a:cubicBezTo>
                    <a:pt x="3378" y="10073"/>
                    <a:pt x="4118" y="6124"/>
                    <a:pt x="4377" y="5940"/>
                  </a:cubicBezTo>
                  <a:cubicBezTo>
                    <a:pt x="4385" y="5934"/>
                    <a:pt x="4392" y="5932"/>
                    <a:pt x="4398" y="5932"/>
                  </a:cubicBezTo>
                  <a:cubicBezTo>
                    <a:pt x="4596" y="5932"/>
                    <a:pt x="3542" y="9112"/>
                    <a:pt x="3682" y="9640"/>
                  </a:cubicBezTo>
                  <a:cubicBezTo>
                    <a:pt x="3699" y="9705"/>
                    <a:pt x="3727" y="9735"/>
                    <a:pt x="3764" y="9735"/>
                  </a:cubicBezTo>
                  <a:cubicBezTo>
                    <a:pt x="4035" y="9735"/>
                    <a:pt x="4783" y="8095"/>
                    <a:pt x="5299" y="6482"/>
                  </a:cubicBezTo>
                  <a:cubicBezTo>
                    <a:pt x="5299" y="6482"/>
                    <a:pt x="5338" y="6462"/>
                    <a:pt x="5377" y="6462"/>
                  </a:cubicBezTo>
                  <a:cubicBezTo>
                    <a:pt x="5434" y="6462"/>
                    <a:pt x="5492" y="6505"/>
                    <a:pt x="5431" y="6715"/>
                  </a:cubicBezTo>
                  <a:cubicBezTo>
                    <a:pt x="5327" y="7071"/>
                    <a:pt x="4826" y="8394"/>
                    <a:pt x="4966" y="8925"/>
                  </a:cubicBezTo>
                  <a:cubicBezTo>
                    <a:pt x="4978" y="8968"/>
                    <a:pt x="4996" y="8988"/>
                    <a:pt x="5020" y="8988"/>
                  </a:cubicBezTo>
                  <a:cubicBezTo>
                    <a:pt x="5299" y="8988"/>
                    <a:pt x="6367" y="6352"/>
                    <a:pt x="6751" y="4663"/>
                  </a:cubicBezTo>
                  <a:cubicBezTo>
                    <a:pt x="7170" y="2825"/>
                    <a:pt x="6428" y="963"/>
                    <a:pt x="6428" y="963"/>
                  </a:cubicBezTo>
                  <a:cubicBezTo>
                    <a:pt x="6428" y="963"/>
                    <a:pt x="4496" y="866"/>
                    <a:pt x="34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1456925" y="2648625"/>
              <a:ext cx="47650" cy="20825"/>
            </a:xfrm>
            <a:custGeom>
              <a:avLst/>
              <a:gdLst/>
              <a:ahLst/>
              <a:cxnLst/>
              <a:rect l="l" t="t" r="r" b="b"/>
              <a:pathLst>
                <a:path w="1906" h="833" extrusionOk="0">
                  <a:moveTo>
                    <a:pt x="1" y="0"/>
                  </a:moveTo>
                  <a:cubicBezTo>
                    <a:pt x="15" y="67"/>
                    <a:pt x="25" y="129"/>
                    <a:pt x="38" y="190"/>
                  </a:cubicBezTo>
                  <a:lnTo>
                    <a:pt x="44" y="219"/>
                  </a:lnTo>
                  <a:lnTo>
                    <a:pt x="31" y="333"/>
                  </a:lnTo>
                  <a:cubicBezTo>
                    <a:pt x="30" y="355"/>
                    <a:pt x="27" y="376"/>
                    <a:pt x="24" y="398"/>
                  </a:cubicBezTo>
                  <a:cubicBezTo>
                    <a:pt x="417" y="475"/>
                    <a:pt x="1096" y="624"/>
                    <a:pt x="1624" y="820"/>
                  </a:cubicBezTo>
                  <a:cubicBezTo>
                    <a:pt x="1636" y="825"/>
                    <a:pt x="1653" y="830"/>
                    <a:pt x="1666" y="831"/>
                  </a:cubicBezTo>
                  <a:cubicBezTo>
                    <a:pt x="1673" y="832"/>
                    <a:pt x="1680" y="832"/>
                    <a:pt x="1688" y="832"/>
                  </a:cubicBezTo>
                  <a:cubicBezTo>
                    <a:pt x="1767" y="832"/>
                    <a:pt x="1841" y="784"/>
                    <a:pt x="1870" y="705"/>
                  </a:cubicBezTo>
                  <a:cubicBezTo>
                    <a:pt x="1906" y="605"/>
                    <a:pt x="1856" y="495"/>
                    <a:pt x="1756" y="458"/>
                  </a:cubicBezTo>
                  <a:cubicBezTo>
                    <a:pt x="1152" y="232"/>
                    <a:pt x="383" y="72"/>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1385675" y="2397475"/>
              <a:ext cx="142250" cy="136650"/>
            </a:xfrm>
            <a:custGeom>
              <a:avLst/>
              <a:gdLst/>
              <a:ahLst/>
              <a:cxnLst/>
              <a:rect l="l" t="t" r="r" b="b"/>
              <a:pathLst>
                <a:path w="5690" h="5466" extrusionOk="0">
                  <a:moveTo>
                    <a:pt x="4819" y="1"/>
                  </a:moveTo>
                  <a:lnTo>
                    <a:pt x="1" y="1698"/>
                  </a:lnTo>
                  <a:cubicBezTo>
                    <a:pt x="104" y="1959"/>
                    <a:pt x="207" y="2216"/>
                    <a:pt x="308" y="2475"/>
                  </a:cubicBezTo>
                  <a:cubicBezTo>
                    <a:pt x="350" y="2581"/>
                    <a:pt x="392" y="2685"/>
                    <a:pt x="434" y="2791"/>
                  </a:cubicBezTo>
                  <a:cubicBezTo>
                    <a:pt x="690" y="3446"/>
                    <a:pt x="940" y="4098"/>
                    <a:pt x="1181" y="4750"/>
                  </a:cubicBezTo>
                  <a:cubicBezTo>
                    <a:pt x="1271" y="4988"/>
                    <a:pt x="1356" y="5228"/>
                    <a:pt x="1442" y="5465"/>
                  </a:cubicBezTo>
                  <a:cubicBezTo>
                    <a:pt x="3426" y="4986"/>
                    <a:pt x="4998" y="3801"/>
                    <a:pt x="5690" y="2675"/>
                  </a:cubicBezTo>
                  <a:lnTo>
                    <a:pt x="48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1312100" y="2153375"/>
              <a:ext cx="251300" cy="365900"/>
            </a:xfrm>
            <a:custGeom>
              <a:avLst/>
              <a:gdLst/>
              <a:ahLst/>
              <a:cxnLst/>
              <a:rect l="l" t="t" r="r" b="b"/>
              <a:pathLst>
                <a:path w="10052" h="14636" extrusionOk="0">
                  <a:moveTo>
                    <a:pt x="3320" y="1"/>
                  </a:moveTo>
                  <a:cubicBezTo>
                    <a:pt x="3233" y="32"/>
                    <a:pt x="2206" y="589"/>
                    <a:pt x="1882" y="879"/>
                  </a:cubicBezTo>
                  <a:cubicBezTo>
                    <a:pt x="291" y="2305"/>
                    <a:pt x="2" y="4366"/>
                    <a:pt x="0" y="5144"/>
                  </a:cubicBezTo>
                  <a:cubicBezTo>
                    <a:pt x="2" y="6717"/>
                    <a:pt x="2" y="8001"/>
                    <a:pt x="2" y="8001"/>
                  </a:cubicBezTo>
                  <a:lnTo>
                    <a:pt x="2291" y="13819"/>
                  </a:lnTo>
                  <a:lnTo>
                    <a:pt x="2612" y="14634"/>
                  </a:lnTo>
                  <a:cubicBezTo>
                    <a:pt x="2661" y="14635"/>
                    <a:pt x="2710" y="14636"/>
                    <a:pt x="2758" y="14636"/>
                  </a:cubicBezTo>
                  <a:cubicBezTo>
                    <a:pt x="3233" y="14636"/>
                    <a:pt x="3688" y="14592"/>
                    <a:pt x="4122" y="14513"/>
                  </a:cubicBezTo>
                  <a:cubicBezTo>
                    <a:pt x="6033" y="14164"/>
                    <a:pt x="7540" y="13133"/>
                    <a:pt x="8560" y="12209"/>
                  </a:cubicBezTo>
                  <a:cubicBezTo>
                    <a:pt x="9528" y="11326"/>
                    <a:pt x="10052" y="10544"/>
                    <a:pt x="10052" y="10544"/>
                  </a:cubicBezTo>
                  <a:cubicBezTo>
                    <a:pt x="9940" y="10232"/>
                    <a:pt x="9823" y="9929"/>
                    <a:pt x="9706" y="9632"/>
                  </a:cubicBezTo>
                  <a:cubicBezTo>
                    <a:pt x="7246" y="3465"/>
                    <a:pt x="3320" y="1"/>
                    <a:pt x="3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1133175" y="1786550"/>
              <a:ext cx="40275" cy="9565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2"/>
          <p:cNvGrpSpPr/>
          <p:nvPr/>
        </p:nvGrpSpPr>
        <p:grpSpPr>
          <a:xfrm>
            <a:off x="1875325" y="1434500"/>
            <a:ext cx="1006710" cy="3168999"/>
            <a:chOff x="1875325" y="1434500"/>
            <a:chExt cx="1006710" cy="3168999"/>
          </a:xfrm>
        </p:grpSpPr>
        <p:sp>
          <p:nvSpPr>
            <p:cNvPr id="7127" name="Google Shape;7127;p72"/>
            <p:cNvSpPr/>
            <p:nvPr/>
          </p:nvSpPr>
          <p:spPr>
            <a:xfrm>
              <a:off x="2529561" y="4358388"/>
              <a:ext cx="93875" cy="117712"/>
            </a:xfrm>
            <a:custGeom>
              <a:avLst/>
              <a:gdLst/>
              <a:ahLst/>
              <a:cxnLst/>
              <a:rect l="l" t="t" r="r" b="b"/>
              <a:pathLst>
                <a:path w="5104" h="6400" extrusionOk="0">
                  <a:moveTo>
                    <a:pt x="5103" y="75"/>
                  </a:moveTo>
                  <a:lnTo>
                    <a:pt x="5103" y="75"/>
                  </a:lnTo>
                  <a:lnTo>
                    <a:pt x="5103" y="75"/>
                  </a:lnTo>
                  <a:cubicBezTo>
                    <a:pt x="5103" y="75"/>
                    <a:pt x="5103" y="75"/>
                    <a:pt x="5103" y="75"/>
                  </a:cubicBezTo>
                  <a:close/>
                  <a:moveTo>
                    <a:pt x="3398" y="0"/>
                  </a:moveTo>
                  <a:cubicBezTo>
                    <a:pt x="2121" y="0"/>
                    <a:pt x="511" y="139"/>
                    <a:pt x="0" y="790"/>
                  </a:cubicBezTo>
                  <a:lnTo>
                    <a:pt x="615" y="6257"/>
                  </a:lnTo>
                  <a:cubicBezTo>
                    <a:pt x="615" y="6257"/>
                    <a:pt x="1161" y="6399"/>
                    <a:pt x="1961" y="6399"/>
                  </a:cubicBezTo>
                  <a:cubicBezTo>
                    <a:pt x="2833" y="6399"/>
                    <a:pt x="4005" y="6230"/>
                    <a:pt x="5103" y="5524"/>
                  </a:cubicBezTo>
                  <a:lnTo>
                    <a:pt x="5103" y="75"/>
                  </a:lnTo>
                  <a:lnTo>
                    <a:pt x="5103" y="75"/>
                  </a:lnTo>
                  <a:cubicBezTo>
                    <a:pt x="5103" y="75"/>
                    <a:pt x="5103" y="75"/>
                    <a:pt x="5103" y="75"/>
                  </a:cubicBezTo>
                  <a:cubicBezTo>
                    <a:pt x="5098" y="75"/>
                    <a:pt x="4339" y="0"/>
                    <a:pt x="3398"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2386773" y="2818502"/>
              <a:ext cx="269450" cy="1553762"/>
            </a:xfrm>
            <a:custGeom>
              <a:avLst/>
              <a:gdLst/>
              <a:ahLst/>
              <a:cxnLst/>
              <a:rect l="l" t="t" r="r" b="b"/>
              <a:pathLst>
                <a:path w="14650" h="84478" extrusionOk="0">
                  <a:moveTo>
                    <a:pt x="14650" y="1"/>
                  </a:moveTo>
                  <a:lnTo>
                    <a:pt x="0" y="491"/>
                  </a:lnTo>
                  <a:cubicBezTo>
                    <a:pt x="672" y="19893"/>
                    <a:pt x="1460" y="37936"/>
                    <a:pt x="4813" y="50796"/>
                  </a:cubicBezTo>
                  <a:cubicBezTo>
                    <a:pt x="2489" y="58292"/>
                    <a:pt x="7030" y="84478"/>
                    <a:pt x="7030" y="84478"/>
                  </a:cubicBezTo>
                  <a:lnTo>
                    <a:pt x="13500" y="84099"/>
                  </a:lnTo>
                  <a:lnTo>
                    <a:pt x="13651" y="55114"/>
                  </a:lnTo>
                  <a:lnTo>
                    <a:pt x="14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2422181" y="2971775"/>
              <a:ext cx="125584" cy="1398897"/>
            </a:xfrm>
            <a:custGeom>
              <a:avLst/>
              <a:gdLst/>
              <a:ahLst/>
              <a:cxnLst/>
              <a:rect l="l" t="t" r="r" b="b"/>
              <a:pathLst>
                <a:path w="6828" h="76058" extrusionOk="0">
                  <a:moveTo>
                    <a:pt x="334" y="0"/>
                  </a:moveTo>
                  <a:cubicBezTo>
                    <a:pt x="327" y="0"/>
                    <a:pt x="319" y="1"/>
                    <a:pt x="312" y="1"/>
                  </a:cubicBezTo>
                  <a:cubicBezTo>
                    <a:pt x="136" y="8"/>
                    <a:pt x="0" y="156"/>
                    <a:pt x="7" y="330"/>
                  </a:cubicBezTo>
                  <a:cubicBezTo>
                    <a:pt x="19" y="613"/>
                    <a:pt x="1144" y="28580"/>
                    <a:pt x="4198" y="42054"/>
                  </a:cubicBezTo>
                  <a:cubicBezTo>
                    <a:pt x="4109" y="42851"/>
                    <a:pt x="3105" y="52137"/>
                    <a:pt x="3993" y="58195"/>
                  </a:cubicBezTo>
                  <a:cubicBezTo>
                    <a:pt x="4907" y="64452"/>
                    <a:pt x="6167" y="75663"/>
                    <a:pt x="6179" y="75776"/>
                  </a:cubicBezTo>
                  <a:cubicBezTo>
                    <a:pt x="6197" y="75938"/>
                    <a:pt x="6334" y="76058"/>
                    <a:pt x="6493" y="76058"/>
                  </a:cubicBezTo>
                  <a:cubicBezTo>
                    <a:pt x="6506" y="76058"/>
                    <a:pt x="6518" y="76058"/>
                    <a:pt x="6529" y="76056"/>
                  </a:cubicBezTo>
                  <a:cubicBezTo>
                    <a:pt x="6703" y="76036"/>
                    <a:pt x="6828" y="75879"/>
                    <a:pt x="6808" y="75706"/>
                  </a:cubicBezTo>
                  <a:cubicBezTo>
                    <a:pt x="6796" y="75593"/>
                    <a:pt x="5536" y="64372"/>
                    <a:pt x="4618" y="58103"/>
                  </a:cubicBezTo>
                  <a:cubicBezTo>
                    <a:pt x="3707" y="51882"/>
                    <a:pt x="4821" y="42168"/>
                    <a:pt x="4833" y="42071"/>
                  </a:cubicBezTo>
                  <a:cubicBezTo>
                    <a:pt x="4839" y="42035"/>
                    <a:pt x="4834" y="42000"/>
                    <a:pt x="4827" y="41964"/>
                  </a:cubicBezTo>
                  <a:cubicBezTo>
                    <a:pt x="1779" y="28569"/>
                    <a:pt x="651" y="586"/>
                    <a:pt x="641" y="306"/>
                  </a:cubicBezTo>
                  <a:cubicBezTo>
                    <a:pt x="634" y="137"/>
                    <a:pt x="501"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2499470" y="4331570"/>
              <a:ext cx="153651" cy="66691"/>
            </a:xfrm>
            <a:custGeom>
              <a:avLst/>
              <a:gdLst/>
              <a:ahLst/>
              <a:cxnLst/>
              <a:rect l="l" t="t" r="r" b="b"/>
              <a:pathLst>
                <a:path w="8354" h="3626" extrusionOk="0">
                  <a:moveTo>
                    <a:pt x="162" y="0"/>
                  </a:moveTo>
                  <a:lnTo>
                    <a:pt x="162" y="0"/>
                  </a:lnTo>
                  <a:cubicBezTo>
                    <a:pt x="0" y="1147"/>
                    <a:pt x="200" y="2349"/>
                    <a:pt x="479" y="3486"/>
                  </a:cubicBezTo>
                  <a:lnTo>
                    <a:pt x="7817" y="3626"/>
                  </a:lnTo>
                  <a:cubicBezTo>
                    <a:pt x="8182" y="2477"/>
                    <a:pt x="8354" y="1320"/>
                    <a:pt x="7982" y="127"/>
                  </a:cubicBezTo>
                  <a:lnTo>
                    <a:pt x="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502118" y="4437646"/>
              <a:ext cx="334762" cy="160622"/>
            </a:xfrm>
            <a:custGeom>
              <a:avLst/>
              <a:gdLst/>
              <a:ahLst/>
              <a:cxnLst/>
              <a:rect l="l" t="t" r="r" b="b"/>
              <a:pathLst>
                <a:path w="18201" h="8733" extrusionOk="0">
                  <a:moveTo>
                    <a:pt x="6976" y="0"/>
                  </a:moveTo>
                  <a:cubicBezTo>
                    <a:pt x="6465" y="0"/>
                    <a:pt x="6152" y="629"/>
                    <a:pt x="6152" y="629"/>
                  </a:cubicBezTo>
                  <a:cubicBezTo>
                    <a:pt x="6152" y="629"/>
                    <a:pt x="5277" y="446"/>
                    <a:pt x="4231" y="446"/>
                  </a:cubicBezTo>
                  <a:cubicBezTo>
                    <a:pt x="3012" y="446"/>
                    <a:pt x="1559" y="694"/>
                    <a:pt x="986" y="1769"/>
                  </a:cubicBezTo>
                  <a:cubicBezTo>
                    <a:pt x="414" y="2841"/>
                    <a:pt x="1" y="5936"/>
                    <a:pt x="41" y="7541"/>
                  </a:cubicBezTo>
                  <a:cubicBezTo>
                    <a:pt x="58" y="8253"/>
                    <a:pt x="102" y="8732"/>
                    <a:pt x="102" y="8732"/>
                  </a:cubicBezTo>
                  <a:lnTo>
                    <a:pt x="18151" y="8732"/>
                  </a:lnTo>
                  <a:cubicBezTo>
                    <a:pt x="18201" y="8296"/>
                    <a:pt x="18170" y="7901"/>
                    <a:pt x="18071" y="7541"/>
                  </a:cubicBezTo>
                  <a:cubicBezTo>
                    <a:pt x="17078" y="3914"/>
                    <a:pt x="9294" y="3837"/>
                    <a:pt x="8637" y="2138"/>
                  </a:cubicBezTo>
                  <a:cubicBezTo>
                    <a:pt x="7988" y="455"/>
                    <a:pt x="7410" y="0"/>
                    <a:pt x="6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703508" y="4502943"/>
              <a:ext cx="47066" cy="30715"/>
            </a:xfrm>
            <a:custGeom>
              <a:avLst/>
              <a:gdLst/>
              <a:ahLst/>
              <a:cxnLst/>
              <a:rect l="l" t="t" r="r" b="b"/>
              <a:pathLst>
                <a:path w="2559" h="1670" extrusionOk="0">
                  <a:moveTo>
                    <a:pt x="1587" y="0"/>
                  </a:moveTo>
                  <a:cubicBezTo>
                    <a:pt x="1390" y="0"/>
                    <a:pt x="1175" y="33"/>
                    <a:pt x="963" y="130"/>
                  </a:cubicBezTo>
                  <a:cubicBezTo>
                    <a:pt x="519" y="333"/>
                    <a:pt x="205" y="756"/>
                    <a:pt x="34" y="1388"/>
                  </a:cubicBezTo>
                  <a:cubicBezTo>
                    <a:pt x="1" y="1507"/>
                    <a:pt x="71" y="1630"/>
                    <a:pt x="191" y="1663"/>
                  </a:cubicBezTo>
                  <a:cubicBezTo>
                    <a:pt x="210" y="1667"/>
                    <a:pt x="230" y="1670"/>
                    <a:pt x="250" y="1670"/>
                  </a:cubicBezTo>
                  <a:cubicBezTo>
                    <a:pt x="349" y="1670"/>
                    <a:pt x="440" y="1605"/>
                    <a:pt x="464" y="1507"/>
                  </a:cubicBezTo>
                  <a:cubicBezTo>
                    <a:pt x="599" y="1009"/>
                    <a:pt x="828" y="684"/>
                    <a:pt x="1144" y="537"/>
                  </a:cubicBezTo>
                  <a:cubicBezTo>
                    <a:pt x="1290" y="470"/>
                    <a:pt x="1443" y="446"/>
                    <a:pt x="1586" y="446"/>
                  </a:cubicBezTo>
                  <a:cubicBezTo>
                    <a:pt x="1922" y="446"/>
                    <a:pt x="2202" y="577"/>
                    <a:pt x="2205" y="579"/>
                  </a:cubicBezTo>
                  <a:cubicBezTo>
                    <a:pt x="2236" y="594"/>
                    <a:pt x="2270" y="601"/>
                    <a:pt x="2303" y="601"/>
                  </a:cubicBezTo>
                  <a:cubicBezTo>
                    <a:pt x="2386" y="601"/>
                    <a:pt x="2466" y="555"/>
                    <a:pt x="2504" y="476"/>
                  </a:cubicBezTo>
                  <a:cubicBezTo>
                    <a:pt x="2558" y="364"/>
                    <a:pt x="2511" y="230"/>
                    <a:pt x="2401" y="177"/>
                  </a:cubicBezTo>
                  <a:cubicBezTo>
                    <a:pt x="2380" y="167"/>
                    <a:pt x="2028" y="0"/>
                    <a:pt x="15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683386" y="4494279"/>
              <a:ext cx="47030" cy="30734"/>
            </a:xfrm>
            <a:custGeom>
              <a:avLst/>
              <a:gdLst/>
              <a:ahLst/>
              <a:cxnLst/>
              <a:rect l="l" t="t" r="r" b="b"/>
              <a:pathLst>
                <a:path w="2557" h="1671" extrusionOk="0">
                  <a:moveTo>
                    <a:pt x="1587" y="1"/>
                  </a:moveTo>
                  <a:cubicBezTo>
                    <a:pt x="1389" y="1"/>
                    <a:pt x="1174" y="35"/>
                    <a:pt x="962" y="131"/>
                  </a:cubicBezTo>
                  <a:cubicBezTo>
                    <a:pt x="519" y="333"/>
                    <a:pt x="205" y="756"/>
                    <a:pt x="34" y="1390"/>
                  </a:cubicBezTo>
                  <a:cubicBezTo>
                    <a:pt x="1" y="1507"/>
                    <a:pt x="71" y="1630"/>
                    <a:pt x="191" y="1663"/>
                  </a:cubicBezTo>
                  <a:cubicBezTo>
                    <a:pt x="211" y="1669"/>
                    <a:pt x="230" y="1670"/>
                    <a:pt x="250" y="1670"/>
                  </a:cubicBezTo>
                  <a:cubicBezTo>
                    <a:pt x="348" y="1670"/>
                    <a:pt x="437" y="1604"/>
                    <a:pt x="463" y="1507"/>
                  </a:cubicBezTo>
                  <a:cubicBezTo>
                    <a:pt x="597" y="1011"/>
                    <a:pt x="825" y="685"/>
                    <a:pt x="1142" y="539"/>
                  </a:cubicBezTo>
                  <a:cubicBezTo>
                    <a:pt x="1289" y="471"/>
                    <a:pt x="1443" y="447"/>
                    <a:pt x="1586" y="447"/>
                  </a:cubicBezTo>
                  <a:cubicBezTo>
                    <a:pt x="1921" y="447"/>
                    <a:pt x="2200" y="577"/>
                    <a:pt x="2203" y="579"/>
                  </a:cubicBezTo>
                  <a:cubicBezTo>
                    <a:pt x="2235" y="594"/>
                    <a:pt x="2268" y="602"/>
                    <a:pt x="2301" y="602"/>
                  </a:cubicBezTo>
                  <a:cubicBezTo>
                    <a:pt x="2384" y="602"/>
                    <a:pt x="2464" y="555"/>
                    <a:pt x="2502" y="476"/>
                  </a:cubicBezTo>
                  <a:cubicBezTo>
                    <a:pt x="2557" y="365"/>
                    <a:pt x="2509" y="232"/>
                    <a:pt x="2399" y="177"/>
                  </a:cubicBezTo>
                  <a:cubicBezTo>
                    <a:pt x="2378" y="167"/>
                    <a:pt x="2027" y="1"/>
                    <a:pt x="1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662712" y="4488761"/>
              <a:ext cx="47048" cy="30715"/>
            </a:xfrm>
            <a:custGeom>
              <a:avLst/>
              <a:gdLst/>
              <a:ahLst/>
              <a:cxnLst/>
              <a:rect l="l" t="t" r="r" b="b"/>
              <a:pathLst>
                <a:path w="2558" h="1670" extrusionOk="0">
                  <a:moveTo>
                    <a:pt x="1588" y="1"/>
                  </a:moveTo>
                  <a:cubicBezTo>
                    <a:pt x="1391" y="1"/>
                    <a:pt x="1175" y="34"/>
                    <a:pt x="963" y="131"/>
                  </a:cubicBezTo>
                  <a:cubicBezTo>
                    <a:pt x="517" y="333"/>
                    <a:pt x="205" y="756"/>
                    <a:pt x="34" y="1390"/>
                  </a:cubicBezTo>
                  <a:cubicBezTo>
                    <a:pt x="1" y="1507"/>
                    <a:pt x="71" y="1630"/>
                    <a:pt x="191" y="1663"/>
                  </a:cubicBezTo>
                  <a:cubicBezTo>
                    <a:pt x="210" y="1667"/>
                    <a:pt x="230" y="1670"/>
                    <a:pt x="250" y="1670"/>
                  </a:cubicBezTo>
                  <a:cubicBezTo>
                    <a:pt x="348" y="1670"/>
                    <a:pt x="438" y="1604"/>
                    <a:pt x="464" y="1507"/>
                  </a:cubicBezTo>
                  <a:cubicBezTo>
                    <a:pt x="599" y="1011"/>
                    <a:pt x="827" y="685"/>
                    <a:pt x="1143" y="539"/>
                  </a:cubicBezTo>
                  <a:cubicBezTo>
                    <a:pt x="1290" y="471"/>
                    <a:pt x="1444" y="447"/>
                    <a:pt x="1587" y="447"/>
                  </a:cubicBezTo>
                  <a:cubicBezTo>
                    <a:pt x="1921" y="447"/>
                    <a:pt x="2200" y="577"/>
                    <a:pt x="2205" y="579"/>
                  </a:cubicBezTo>
                  <a:cubicBezTo>
                    <a:pt x="2236" y="594"/>
                    <a:pt x="2270" y="601"/>
                    <a:pt x="2302" y="601"/>
                  </a:cubicBezTo>
                  <a:cubicBezTo>
                    <a:pt x="2386" y="601"/>
                    <a:pt x="2466" y="555"/>
                    <a:pt x="2504" y="476"/>
                  </a:cubicBezTo>
                  <a:cubicBezTo>
                    <a:pt x="2558" y="364"/>
                    <a:pt x="2511" y="231"/>
                    <a:pt x="2401" y="177"/>
                  </a:cubicBezTo>
                  <a:cubicBezTo>
                    <a:pt x="2379" y="167"/>
                    <a:pt x="2028" y="1"/>
                    <a:pt x="1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502854" y="4576333"/>
              <a:ext cx="334026" cy="21942"/>
            </a:xfrm>
            <a:custGeom>
              <a:avLst/>
              <a:gdLst/>
              <a:ahLst/>
              <a:cxnLst/>
              <a:rect l="l" t="t" r="r" b="b"/>
              <a:pathLst>
                <a:path w="18161" h="1193" extrusionOk="0">
                  <a:moveTo>
                    <a:pt x="1" y="1"/>
                  </a:moveTo>
                  <a:cubicBezTo>
                    <a:pt x="18" y="713"/>
                    <a:pt x="62" y="1192"/>
                    <a:pt x="62" y="1192"/>
                  </a:cubicBezTo>
                  <a:lnTo>
                    <a:pt x="18111" y="1192"/>
                  </a:lnTo>
                  <a:cubicBezTo>
                    <a:pt x="18161" y="756"/>
                    <a:pt x="18130" y="361"/>
                    <a:pt x="180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041215" y="4358388"/>
              <a:ext cx="98657" cy="128784"/>
            </a:xfrm>
            <a:custGeom>
              <a:avLst/>
              <a:gdLst/>
              <a:ahLst/>
              <a:cxnLst/>
              <a:rect l="l" t="t" r="r" b="b"/>
              <a:pathLst>
                <a:path w="5364" h="7002" extrusionOk="0">
                  <a:moveTo>
                    <a:pt x="5364" y="75"/>
                  </a:moveTo>
                  <a:lnTo>
                    <a:pt x="5364" y="75"/>
                  </a:lnTo>
                  <a:lnTo>
                    <a:pt x="5364" y="75"/>
                  </a:lnTo>
                  <a:cubicBezTo>
                    <a:pt x="5364" y="75"/>
                    <a:pt x="5364" y="75"/>
                    <a:pt x="5364" y="75"/>
                  </a:cubicBezTo>
                  <a:close/>
                  <a:moveTo>
                    <a:pt x="3657" y="0"/>
                  </a:moveTo>
                  <a:cubicBezTo>
                    <a:pt x="2380" y="0"/>
                    <a:pt x="770" y="139"/>
                    <a:pt x="261" y="790"/>
                  </a:cubicBezTo>
                  <a:lnTo>
                    <a:pt x="0" y="6400"/>
                  </a:lnTo>
                  <a:cubicBezTo>
                    <a:pt x="0" y="6400"/>
                    <a:pt x="1309" y="7002"/>
                    <a:pt x="2805" y="7002"/>
                  </a:cubicBezTo>
                  <a:cubicBezTo>
                    <a:pt x="3554" y="7002"/>
                    <a:pt x="4349" y="6851"/>
                    <a:pt x="5050" y="6400"/>
                  </a:cubicBezTo>
                  <a:lnTo>
                    <a:pt x="5364" y="75"/>
                  </a:lnTo>
                  <a:lnTo>
                    <a:pt x="5364" y="75"/>
                  </a:lnTo>
                  <a:cubicBezTo>
                    <a:pt x="5364" y="75"/>
                    <a:pt x="5364" y="75"/>
                    <a:pt x="5363" y="75"/>
                  </a:cubicBezTo>
                  <a:cubicBezTo>
                    <a:pt x="5358" y="75"/>
                    <a:pt x="4598" y="0"/>
                    <a:pt x="365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040002" y="2819918"/>
              <a:ext cx="496910" cy="1533659"/>
            </a:xfrm>
            <a:custGeom>
              <a:avLst/>
              <a:gdLst/>
              <a:ahLst/>
              <a:cxnLst/>
              <a:rect l="l" t="t" r="r" b="b"/>
              <a:pathLst>
                <a:path w="27017" h="83385" extrusionOk="0">
                  <a:moveTo>
                    <a:pt x="25860" y="1"/>
                  </a:moveTo>
                  <a:lnTo>
                    <a:pt x="5943" y="386"/>
                  </a:lnTo>
                  <a:lnTo>
                    <a:pt x="2878" y="48090"/>
                  </a:lnTo>
                  <a:cubicBezTo>
                    <a:pt x="1263" y="61411"/>
                    <a:pt x="1" y="83348"/>
                    <a:pt x="1" y="83348"/>
                  </a:cubicBezTo>
                  <a:lnTo>
                    <a:pt x="6326" y="83384"/>
                  </a:lnTo>
                  <a:lnTo>
                    <a:pt x="12189" y="52379"/>
                  </a:lnTo>
                  <a:lnTo>
                    <a:pt x="18468" y="13047"/>
                  </a:lnTo>
                  <a:cubicBezTo>
                    <a:pt x="27017" y="5667"/>
                    <a:pt x="25860" y="1"/>
                    <a:pt x="25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137395" y="2925258"/>
              <a:ext cx="139617" cy="252253"/>
            </a:xfrm>
            <a:custGeom>
              <a:avLst/>
              <a:gdLst/>
              <a:ahLst/>
              <a:cxnLst/>
              <a:rect l="l" t="t" r="r" b="b"/>
              <a:pathLst>
                <a:path w="7591" h="13715" extrusionOk="0">
                  <a:moveTo>
                    <a:pt x="7447" y="0"/>
                  </a:moveTo>
                  <a:lnTo>
                    <a:pt x="6921" y="26"/>
                  </a:lnTo>
                  <a:cubicBezTo>
                    <a:pt x="7079" y="3487"/>
                    <a:pt x="6845" y="12593"/>
                    <a:pt x="3892" y="13164"/>
                  </a:cubicBezTo>
                  <a:cubicBezTo>
                    <a:pt x="3812" y="13179"/>
                    <a:pt x="3735" y="13186"/>
                    <a:pt x="3659" y="13186"/>
                  </a:cubicBezTo>
                  <a:cubicBezTo>
                    <a:pt x="3388" y="13186"/>
                    <a:pt x="3141" y="13088"/>
                    <a:pt x="2909" y="12889"/>
                  </a:cubicBezTo>
                  <a:cubicBezTo>
                    <a:pt x="535" y="10854"/>
                    <a:pt x="914" y="129"/>
                    <a:pt x="917" y="22"/>
                  </a:cubicBezTo>
                  <a:lnTo>
                    <a:pt x="391" y="3"/>
                  </a:lnTo>
                  <a:lnTo>
                    <a:pt x="391" y="3"/>
                  </a:lnTo>
                  <a:cubicBezTo>
                    <a:pt x="373" y="455"/>
                    <a:pt x="0" y="11090"/>
                    <a:pt x="2566" y="13289"/>
                  </a:cubicBezTo>
                  <a:cubicBezTo>
                    <a:pt x="2896" y="13571"/>
                    <a:pt x="3261" y="13714"/>
                    <a:pt x="3656" y="13714"/>
                  </a:cubicBezTo>
                  <a:cubicBezTo>
                    <a:pt x="3767" y="13714"/>
                    <a:pt x="3880" y="13701"/>
                    <a:pt x="3992" y="13680"/>
                  </a:cubicBezTo>
                  <a:cubicBezTo>
                    <a:pt x="5706" y="13349"/>
                    <a:pt x="6806" y="10922"/>
                    <a:pt x="7260" y="6467"/>
                  </a:cubicBezTo>
                  <a:cubicBezTo>
                    <a:pt x="7590" y="3225"/>
                    <a:pt x="7450" y="33"/>
                    <a:pt x="7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1964662" y="4432440"/>
              <a:ext cx="226007" cy="171050"/>
            </a:xfrm>
            <a:custGeom>
              <a:avLst/>
              <a:gdLst/>
              <a:ahLst/>
              <a:cxnLst/>
              <a:rect l="l" t="t" r="r" b="b"/>
              <a:pathLst>
                <a:path w="12288" h="9300" extrusionOk="0">
                  <a:moveTo>
                    <a:pt x="6311" y="0"/>
                  </a:moveTo>
                  <a:cubicBezTo>
                    <a:pt x="5608" y="0"/>
                    <a:pt x="4906" y="285"/>
                    <a:pt x="4348" y="855"/>
                  </a:cubicBezTo>
                  <a:cubicBezTo>
                    <a:pt x="2603" y="2640"/>
                    <a:pt x="2143" y="4881"/>
                    <a:pt x="1053" y="5789"/>
                  </a:cubicBezTo>
                  <a:cubicBezTo>
                    <a:pt x="327" y="6392"/>
                    <a:pt x="99" y="7288"/>
                    <a:pt x="46" y="8021"/>
                  </a:cubicBezTo>
                  <a:cubicBezTo>
                    <a:pt x="1" y="8734"/>
                    <a:pt x="121" y="9300"/>
                    <a:pt x="121" y="9300"/>
                  </a:cubicBezTo>
                  <a:lnTo>
                    <a:pt x="12143" y="9300"/>
                  </a:lnTo>
                  <a:cubicBezTo>
                    <a:pt x="12143" y="9300"/>
                    <a:pt x="12264" y="8775"/>
                    <a:pt x="12279" y="8021"/>
                  </a:cubicBezTo>
                  <a:cubicBezTo>
                    <a:pt x="12287" y="7572"/>
                    <a:pt x="12259" y="7042"/>
                    <a:pt x="12143" y="6488"/>
                  </a:cubicBezTo>
                  <a:cubicBezTo>
                    <a:pt x="11831" y="5014"/>
                    <a:pt x="10551" y="5383"/>
                    <a:pt x="9464" y="2345"/>
                  </a:cubicBezTo>
                  <a:cubicBezTo>
                    <a:pt x="9232" y="1697"/>
                    <a:pt x="8690" y="1277"/>
                    <a:pt x="8283" y="859"/>
                  </a:cubicBezTo>
                  <a:cubicBezTo>
                    <a:pt x="7724" y="287"/>
                    <a:pt x="7017" y="0"/>
                    <a:pt x="6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030419" y="4484844"/>
              <a:ext cx="95034" cy="27809"/>
            </a:xfrm>
            <a:custGeom>
              <a:avLst/>
              <a:gdLst/>
              <a:ahLst/>
              <a:cxnLst/>
              <a:rect l="l" t="t" r="r" b="b"/>
              <a:pathLst>
                <a:path w="5167" h="1512" extrusionOk="0">
                  <a:moveTo>
                    <a:pt x="2584" y="1"/>
                  </a:moveTo>
                  <a:cubicBezTo>
                    <a:pt x="677" y="1"/>
                    <a:pt x="81" y="1138"/>
                    <a:pt x="55" y="1185"/>
                  </a:cubicBezTo>
                  <a:cubicBezTo>
                    <a:pt x="1" y="1297"/>
                    <a:pt x="44" y="1431"/>
                    <a:pt x="154" y="1485"/>
                  </a:cubicBezTo>
                  <a:cubicBezTo>
                    <a:pt x="187" y="1502"/>
                    <a:pt x="222" y="1510"/>
                    <a:pt x="256" y="1510"/>
                  </a:cubicBezTo>
                  <a:cubicBezTo>
                    <a:pt x="338" y="1510"/>
                    <a:pt x="415" y="1466"/>
                    <a:pt x="454" y="1388"/>
                  </a:cubicBezTo>
                  <a:cubicBezTo>
                    <a:pt x="460" y="1378"/>
                    <a:pt x="948" y="447"/>
                    <a:pt x="2584" y="447"/>
                  </a:cubicBezTo>
                  <a:cubicBezTo>
                    <a:pt x="4201" y="447"/>
                    <a:pt x="4693" y="1349"/>
                    <a:pt x="4713" y="1388"/>
                  </a:cubicBezTo>
                  <a:cubicBezTo>
                    <a:pt x="4752" y="1467"/>
                    <a:pt x="4831" y="1511"/>
                    <a:pt x="4914" y="1511"/>
                  </a:cubicBezTo>
                  <a:cubicBezTo>
                    <a:pt x="4948" y="1511"/>
                    <a:pt x="4981" y="1503"/>
                    <a:pt x="5014" y="1485"/>
                  </a:cubicBezTo>
                  <a:cubicBezTo>
                    <a:pt x="5122" y="1431"/>
                    <a:pt x="5167" y="1297"/>
                    <a:pt x="5111" y="1185"/>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2030419" y="4465273"/>
              <a:ext cx="95034" cy="27809"/>
            </a:xfrm>
            <a:custGeom>
              <a:avLst/>
              <a:gdLst/>
              <a:ahLst/>
              <a:cxnLst/>
              <a:rect l="l" t="t" r="r" b="b"/>
              <a:pathLst>
                <a:path w="5167" h="1512" extrusionOk="0">
                  <a:moveTo>
                    <a:pt x="2584" y="1"/>
                  </a:moveTo>
                  <a:cubicBezTo>
                    <a:pt x="677" y="1"/>
                    <a:pt x="81" y="1138"/>
                    <a:pt x="55" y="1186"/>
                  </a:cubicBezTo>
                  <a:cubicBezTo>
                    <a:pt x="1" y="1297"/>
                    <a:pt x="44" y="1431"/>
                    <a:pt x="154" y="1487"/>
                  </a:cubicBezTo>
                  <a:cubicBezTo>
                    <a:pt x="187" y="1503"/>
                    <a:pt x="221" y="1510"/>
                    <a:pt x="255" y="1510"/>
                  </a:cubicBezTo>
                  <a:cubicBezTo>
                    <a:pt x="337" y="1510"/>
                    <a:pt x="415" y="1466"/>
                    <a:pt x="454" y="1388"/>
                  </a:cubicBezTo>
                  <a:cubicBezTo>
                    <a:pt x="460" y="1379"/>
                    <a:pt x="948" y="447"/>
                    <a:pt x="2584" y="447"/>
                  </a:cubicBezTo>
                  <a:cubicBezTo>
                    <a:pt x="4201" y="447"/>
                    <a:pt x="4693" y="1351"/>
                    <a:pt x="4713" y="1388"/>
                  </a:cubicBezTo>
                  <a:cubicBezTo>
                    <a:pt x="4752" y="1467"/>
                    <a:pt x="4831" y="1511"/>
                    <a:pt x="4914" y="1511"/>
                  </a:cubicBezTo>
                  <a:cubicBezTo>
                    <a:pt x="4948" y="1511"/>
                    <a:pt x="4981" y="1504"/>
                    <a:pt x="5014" y="1487"/>
                  </a:cubicBezTo>
                  <a:cubicBezTo>
                    <a:pt x="5122" y="1431"/>
                    <a:pt x="5167" y="1297"/>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2030419" y="4447284"/>
              <a:ext cx="95034" cy="27791"/>
            </a:xfrm>
            <a:custGeom>
              <a:avLst/>
              <a:gdLst/>
              <a:ahLst/>
              <a:cxnLst/>
              <a:rect l="l" t="t" r="r" b="b"/>
              <a:pathLst>
                <a:path w="5167" h="1511" extrusionOk="0">
                  <a:moveTo>
                    <a:pt x="2584" y="1"/>
                  </a:moveTo>
                  <a:cubicBezTo>
                    <a:pt x="677" y="1"/>
                    <a:pt x="81" y="1138"/>
                    <a:pt x="55" y="1186"/>
                  </a:cubicBezTo>
                  <a:cubicBezTo>
                    <a:pt x="1" y="1296"/>
                    <a:pt x="44" y="1431"/>
                    <a:pt x="154" y="1486"/>
                  </a:cubicBezTo>
                  <a:cubicBezTo>
                    <a:pt x="187" y="1503"/>
                    <a:pt x="222" y="1511"/>
                    <a:pt x="256" y="1511"/>
                  </a:cubicBezTo>
                  <a:cubicBezTo>
                    <a:pt x="338" y="1511"/>
                    <a:pt x="415" y="1466"/>
                    <a:pt x="454" y="1388"/>
                  </a:cubicBezTo>
                  <a:cubicBezTo>
                    <a:pt x="460" y="1379"/>
                    <a:pt x="948" y="448"/>
                    <a:pt x="2584" y="448"/>
                  </a:cubicBezTo>
                  <a:cubicBezTo>
                    <a:pt x="4201" y="448"/>
                    <a:pt x="4693" y="1351"/>
                    <a:pt x="4713" y="1388"/>
                  </a:cubicBezTo>
                  <a:cubicBezTo>
                    <a:pt x="4752" y="1466"/>
                    <a:pt x="4831" y="1511"/>
                    <a:pt x="4914" y="1511"/>
                  </a:cubicBezTo>
                  <a:cubicBezTo>
                    <a:pt x="4948" y="1511"/>
                    <a:pt x="4981" y="1504"/>
                    <a:pt x="5014" y="1486"/>
                  </a:cubicBezTo>
                  <a:cubicBezTo>
                    <a:pt x="5122" y="1431"/>
                    <a:pt x="5167" y="1296"/>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1964662" y="4579975"/>
              <a:ext cx="225842" cy="23524"/>
            </a:xfrm>
            <a:custGeom>
              <a:avLst/>
              <a:gdLst/>
              <a:ahLst/>
              <a:cxnLst/>
              <a:rect l="l" t="t" r="r" b="b"/>
              <a:pathLst>
                <a:path w="12279" h="1279" extrusionOk="0">
                  <a:moveTo>
                    <a:pt x="46" y="0"/>
                  </a:moveTo>
                  <a:cubicBezTo>
                    <a:pt x="1" y="713"/>
                    <a:pt x="121" y="1279"/>
                    <a:pt x="121" y="1279"/>
                  </a:cubicBezTo>
                  <a:lnTo>
                    <a:pt x="12143" y="1279"/>
                  </a:lnTo>
                  <a:cubicBezTo>
                    <a:pt x="12143" y="1279"/>
                    <a:pt x="12264" y="754"/>
                    <a:pt x="12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2014085" y="4336923"/>
              <a:ext cx="159500" cy="65790"/>
            </a:xfrm>
            <a:custGeom>
              <a:avLst/>
              <a:gdLst/>
              <a:ahLst/>
              <a:cxnLst/>
              <a:rect l="l" t="t" r="r" b="b"/>
              <a:pathLst>
                <a:path w="8672" h="3577" extrusionOk="0">
                  <a:moveTo>
                    <a:pt x="162" y="1"/>
                  </a:moveTo>
                  <a:lnTo>
                    <a:pt x="162" y="1"/>
                  </a:lnTo>
                  <a:cubicBezTo>
                    <a:pt x="1" y="1147"/>
                    <a:pt x="45" y="2289"/>
                    <a:pt x="324" y="3426"/>
                  </a:cubicBezTo>
                  <a:lnTo>
                    <a:pt x="8136" y="3576"/>
                  </a:lnTo>
                  <a:cubicBezTo>
                    <a:pt x="8500" y="2427"/>
                    <a:pt x="8672" y="1271"/>
                    <a:pt x="8300" y="78"/>
                  </a:cubicBezTo>
                  <a:lnTo>
                    <a:pt x="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61748" y="1772426"/>
              <a:ext cx="408497" cy="180559"/>
            </a:xfrm>
            <a:custGeom>
              <a:avLst/>
              <a:gdLst/>
              <a:ahLst/>
              <a:cxnLst/>
              <a:rect l="l" t="t" r="r" b="b"/>
              <a:pathLst>
                <a:path w="22210" h="9817" extrusionOk="0">
                  <a:moveTo>
                    <a:pt x="10943" y="1"/>
                  </a:moveTo>
                  <a:cubicBezTo>
                    <a:pt x="7016" y="1"/>
                    <a:pt x="3803" y="1906"/>
                    <a:pt x="1964" y="5133"/>
                  </a:cubicBezTo>
                  <a:cubicBezTo>
                    <a:pt x="0" y="8580"/>
                    <a:pt x="4105" y="9419"/>
                    <a:pt x="4105" y="9419"/>
                  </a:cubicBezTo>
                  <a:cubicBezTo>
                    <a:pt x="4105" y="9419"/>
                    <a:pt x="8519" y="9817"/>
                    <a:pt x="12715" y="9817"/>
                  </a:cubicBezTo>
                  <a:cubicBezTo>
                    <a:pt x="15758" y="9817"/>
                    <a:pt x="18686" y="9608"/>
                    <a:pt x="19730" y="8886"/>
                  </a:cubicBezTo>
                  <a:cubicBezTo>
                    <a:pt x="22210" y="7170"/>
                    <a:pt x="20276" y="582"/>
                    <a:pt x="11752" y="27"/>
                  </a:cubicBezTo>
                  <a:cubicBezTo>
                    <a:pt x="11479" y="10"/>
                    <a:pt x="11210" y="1"/>
                    <a:pt x="109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109216" y="1878041"/>
              <a:ext cx="554258" cy="1069322"/>
            </a:xfrm>
            <a:custGeom>
              <a:avLst/>
              <a:gdLst/>
              <a:ahLst/>
              <a:cxnLst/>
              <a:rect l="l" t="t" r="r" b="b"/>
              <a:pathLst>
                <a:path w="30135" h="58139" extrusionOk="0">
                  <a:moveTo>
                    <a:pt x="15923" y="0"/>
                  </a:moveTo>
                  <a:lnTo>
                    <a:pt x="10100" y="690"/>
                  </a:lnTo>
                  <a:cubicBezTo>
                    <a:pt x="10100" y="690"/>
                    <a:pt x="3214" y="1594"/>
                    <a:pt x="1245" y="5070"/>
                  </a:cubicBezTo>
                  <a:cubicBezTo>
                    <a:pt x="0" y="7264"/>
                    <a:pt x="1196" y="12550"/>
                    <a:pt x="2196" y="17806"/>
                  </a:cubicBezTo>
                  <a:cubicBezTo>
                    <a:pt x="2257" y="18134"/>
                    <a:pt x="2319" y="18460"/>
                    <a:pt x="2377" y="18784"/>
                  </a:cubicBezTo>
                  <a:cubicBezTo>
                    <a:pt x="2882" y="21523"/>
                    <a:pt x="3285" y="24202"/>
                    <a:pt x="3214" y="26370"/>
                  </a:cubicBezTo>
                  <a:cubicBezTo>
                    <a:pt x="2998" y="32943"/>
                    <a:pt x="1046" y="47408"/>
                    <a:pt x="1245" y="53382"/>
                  </a:cubicBezTo>
                  <a:cubicBezTo>
                    <a:pt x="1326" y="55804"/>
                    <a:pt x="2818" y="56727"/>
                    <a:pt x="3770" y="57084"/>
                  </a:cubicBezTo>
                  <a:cubicBezTo>
                    <a:pt x="5857" y="57869"/>
                    <a:pt x="7216" y="58139"/>
                    <a:pt x="9255" y="58139"/>
                  </a:cubicBezTo>
                  <a:cubicBezTo>
                    <a:pt x="10711" y="58139"/>
                    <a:pt x="12514" y="58001"/>
                    <a:pt x="15176" y="57814"/>
                  </a:cubicBezTo>
                  <a:cubicBezTo>
                    <a:pt x="23321" y="57240"/>
                    <a:pt x="26191" y="57004"/>
                    <a:pt x="28162" y="55365"/>
                  </a:cubicBezTo>
                  <a:cubicBezTo>
                    <a:pt x="30134" y="53726"/>
                    <a:pt x="27806" y="28651"/>
                    <a:pt x="26976" y="20134"/>
                  </a:cubicBezTo>
                  <a:cubicBezTo>
                    <a:pt x="26311" y="13328"/>
                    <a:pt x="28764" y="6584"/>
                    <a:pt x="26683" y="4248"/>
                  </a:cubicBezTo>
                  <a:cubicBezTo>
                    <a:pt x="24604" y="1915"/>
                    <a:pt x="15923" y="0"/>
                    <a:pt x="1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37749" y="2508001"/>
              <a:ext cx="300570" cy="185948"/>
            </a:xfrm>
            <a:custGeom>
              <a:avLst/>
              <a:gdLst/>
              <a:ahLst/>
              <a:cxnLst/>
              <a:rect l="l" t="t" r="r" b="b"/>
              <a:pathLst>
                <a:path w="16342" h="10110" extrusionOk="0">
                  <a:moveTo>
                    <a:pt x="369" y="0"/>
                  </a:moveTo>
                  <a:cubicBezTo>
                    <a:pt x="295" y="0"/>
                    <a:pt x="220" y="25"/>
                    <a:pt x="159" y="76"/>
                  </a:cubicBezTo>
                  <a:cubicBezTo>
                    <a:pt x="20" y="190"/>
                    <a:pt x="0" y="397"/>
                    <a:pt x="116" y="538"/>
                  </a:cubicBezTo>
                  <a:cubicBezTo>
                    <a:pt x="138" y="563"/>
                    <a:pt x="2201" y="3045"/>
                    <a:pt x="5162" y="5443"/>
                  </a:cubicBezTo>
                  <a:cubicBezTo>
                    <a:pt x="8985" y="8541"/>
                    <a:pt x="12486" y="10109"/>
                    <a:pt x="15581" y="10109"/>
                  </a:cubicBezTo>
                  <a:cubicBezTo>
                    <a:pt x="15729" y="10109"/>
                    <a:pt x="15876" y="10105"/>
                    <a:pt x="16023" y="10098"/>
                  </a:cubicBezTo>
                  <a:cubicBezTo>
                    <a:pt x="16030" y="10098"/>
                    <a:pt x="16038" y="10097"/>
                    <a:pt x="16045" y="10097"/>
                  </a:cubicBezTo>
                  <a:cubicBezTo>
                    <a:pt x="16216" y="10077"/>
                    <a:pt x="16341" y="9928"/>
                    <a:pt x="16331" y="9754"/>
                  </a:cubicBezTo>
                  <a:cubicBezTo>
                    <a:pt x="16323" y="9579"/>
                    <a:pt x="16177" y="9441"/>
                    <a:pt x="16004" y="9441"/>
                  </a:cubicBezTo>
                  <a:cubicBezTo>
                    <a:pt x="15999" y="9441"/>
                    <a:pt x="15993" y="9442"/>
                    <a:pt x="15988" y="9442"/>
                  </a:cubicBezTo>
                  <a:cubicBezTo>
                    <a:pt x="15855" y="9448"/>
                    <a:pt x="15722" y="9452"/>
                    <a:pt x="15588" y="9452"/>
                  </a:cubicBezTo>
                  <a:cubicBezTo>
                    <a:pt x="8430" y="9452"/>
                    <a:pt x="700" y="214"/>
                    <a:pt x="621" y="119"/>
                  </a:cubicBezTo>
                  <a:cubicBezTo>
                    <a:pt x="557" y="41"/>
                    <a:pt x="463" y="0"/>
                    <a:pt x="3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283641" y="2641372"/>
              <a:ext cx="187420" cy="80118"/>
            </a:xfrm>
            <a:custGeom>
              <a:avLst/>
              <a:gdLst/>
              <a:ahLst/>
              <a:cxnLst/>
              <a:rect l="l" t="t" r="r" b="b"/>
              <a:pathLst>
                <a:path w="10190" h="4356" extrusionOk="0">
                  <a:moveTo>
                    <a:pt x="371" y="0"/>
                  </a:moveTo>
                  <a:cubicBezTo>
                    <a:pt x="273" y="0"/>
                    <a:pt x="176" y="44"/>
                    <a:pt x="112" y="127"/>
                  </a:cubicBezTo>
                  <a:cubicBezTo>
                    <a:pt x="1" y="270"/>
                    <a:pt x="27" y="477"/>
                    <a:pt x="170" y="588"/>
                  </a:cubicBezTo>
                  <a:cubicBezTo>
                    <a:pt x="376" y="751"/>
                    <a:pt x="5043" y="4356"/>
                    <a:pt x="9086" y="4356"/>
                  </a:cubicBezTo>
                  <a:cubicBezTo>
                    <a:pt x="9322" y="4356"/>
                    <a:pt x="9556" y="4344"/>
                    <a:pt x="9788" y="4317"/>
                  </a:cubicBezTo>
                  <a:cubicBezTo>
                    <a:pt x="9818" y="4313"/>
                    <a:pt x="9848" y="4310"/>
                    <a:pt x="9882" y="4303"/>
                  </a:cubicBezTo>
                  <a:cubicBezTo>
                    <a:pt x="10062" y="4279"/>
                    <a:pt x="10189" y="4114"/>
                    <a:pt x="10167" y="3934"/>
                  </a:cubicBezTo>
                  <a:cubicBezTo>
                    <a:pt x="10145" y="3772"/>
                    <a:pt x="10009" y="3649"/>
                    <a:pt x="9848" y="3649"/>
                  </a:cubicBezTo>
                  <a:cubicBezTo>
                    <a:pt x="9831" y="3649"/>
                    <a:pt x="9815" y="3650"/>
                    <a:pt x="9798" y="3652"/>
                  </a:cubicBezTo>
                  <a:cubicBezTo>
                    <a:pt x="9769" y="3655"/>
                    <a:pt x="9742" y="3660"/>
                    <a:pt x="9716" y="3662"/>
                  </a:cubicBezTo>
                  <a:cubicBezTo>
                    <a:pt x="9510" y="3686"/>
                    <a:pt x="9301" y="3697"/>
                    <a:pt x="9089" y="3697"/>
                  </a:cubicBezTo>
                  <a:cubicBezTo>
                    <a:pt x="5269" y="3697"/>
                    <a:pt x="622" y="108"/>
                    <a:pt x="573" y="70"/>
                  </a:cubicBezTo>
                  <a:cubicBezTo>
                    <a:pt x="513" y="23"/>
                    <a:pt x="442" y="0"/>
                    <a:pt x="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271704" y="2000910"/>
              <a:ext cx="187420" cy="80118"/>
            </a:xfrm>
            <a:custGeom>
              <a:avLst/>
              <a:gdLst/>
              <a:ahLst/>
              <a:cxnLst/>
              <a:rect l="l" t="t" r="r" b="b"/>
              <a:pathLst>
                <a:path w="10190" h="4356" extrusionOk="0">
                  <a:moveTo>
                    <a:pt x="370" y="1"/>
                  </a:moveTo>
                  <a:cubicBezTo>
                    <a:pt x="273" y="1"/>
                    <a:pt x="176" y="44"/>
                    <a:pt x="112" y="127"/>
                  </a:cubicBezTo>
                  <a:cubicBezTo>
                    <a:pt x="1" y="270"/>
                    <a:pt x="26" y="477"/>
                    <a:pt x="169" y="589"/>
                  </a:cubicBezTo>
                  <a:cubicBezTo>
                    <a:pt x="377" y="752"/>
                    <a:pt x="5043" y="4355"/>
                    <a:pt x="9085" y="4355"/>
                  </a:cubicBezTo>
                  <a:cubicBezTo>
                    <a:pt x="9322" y="4355"/>
                    <a:pt x="9556" y="4343"/>
                    <a:pt x="9787" y="4317"/>
                  </a:cubicBezTo>
                  <a:cubicBezTo>
                    <a:pt x="9817" y="4314"/>
                    <a:pt x="9847" y="4310"/>
                    <a:pt x="9882" y="4303"/>
                  </a:cubicBezTo>
                  <a:cubicBezTo>
                    <a:pt x="10062" y="4280"/>
                    <a:pt x="10189" y="4115"/>
                    <a:pt x="10166" y="3935"/>
                  </a:cubicBezTo>
                  <a:cubicBezTo>
                    <a:pt x="10146" y="3773"/>
                    <a:pt x="10009" y="3648"/>
                    <a:pt x="9847" y="3648"/>
                  </a:cubicBezTo>
                  <a:cubicBezTo>
                    <a:pt x="9831" y="3648"/>
                    <a:pt x="9814" y="3649"/>
                    <a:pt x="9797" y="3652"/>
                  </a:cubicBezTo>
                  <a:cubicBezTo>
                    <a:pt x="9769" y="3656"/>
                    <a:pt x="9743" y="3659"/>
                    <a:pt x="9716" y="3663"/>
                  </a:cubicBezTo>
                  <a:cubicBezTo>
                    <a:pt x="9511" y="3687"/>
                    <a:pt x="9302" y="3698"/>
                    <a:pt x="9091" y="3698"/>
                  </a:cubicBezTo>
                  <a:cubicBezTo>
                    <a:pt x="5270" y="3698"/>
                    <a:pt x="623" y="109"/>
                    <a:pt x="573" y="69"/>
                  </a:cubicBezTo>
                  <a:cubicBezTo>
                    <a:pt x="513" y="23"/>
                    <a:pt x="441" y="1"/>
                    <a:pt x="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2458692" y="1892590"/>
              <a:ext cx="278738" cy="1073552"/>
            </a:xfrm>
            <a:custGeom>
              <a:avLst/>
              <a:gdLst/>
              <a:ahLst/>
              <a:cxnLst/>
              <a:rect l="l" t="t" r="r" b="b"/>
              <a:pathLst>
                <a:path w="15155" h="58369"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3841" y="58346"/>
                    <a:pt x="4237" y="58369"/>
                    <a:pt x="4674" y="58369"/>
                  </a:cubicBezTo>
                  <a:cubicBezTo>
                    <a:pt x="7173" y="58369"/>
                    <a:pt x="11040" y="57626"/>
                    <a:pt x="12946" y="57347"/>
                  </a:cubicBezTo>
                  <a:cubicBezTo>
                    <a:pt x="15154" y="57021"/>
                    <a:pt x="12326" y="38855"/>
                    <a:pt x="11998" y="32501"/>
                  </a:cubicBezTo>
                  <a:cubicBezTo>
                    <a:pt x="11671" y="26150"/>
                    <a:pt x="12327" y="7141"/>
                    <a:pt x="10027" y="4106"/>
                  </a:cubicBezTo>
                  <a:cubicBezTo>
                    <a:pt x="8225" y="1727"/>
                    <a:pt x="3081" y="554"/>
                    <a:pt x="946" y="158"/>
                  </a:cubicBezTo>
                  <a:cubicBezTo>
                    <a:pt x="359" y="5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2524356" y="1951854"/>
              <a:ext cx="357679" cy="797021"/>
            </a:xfrm>
            <a:custGeom>
              <a:avLst/>
              <a:gdLst/>
              <a:ahLst/>
              <a:cxnLst/>
              <a:rect l="l" t="t" r="r" b="b"/>
              <a:pathLst>
                <a:path w="19447" h="43334" extrusionOk="0">
                  <a:moveTo>
                    <a:pt x="4287" y="1"/>
                  </a:moveTo>
                  <a:cubicBezTo>
                    <a:pt x="3552" y="1"/>
                    <a:pt x="2809" y="215"/>
                    <a:pt x="2157" y="663"/>
                  </a:cubicBezTo>
                  <a:cubicBezTo>
                    <a:pt x="438" y="1841"/>
                    <a:pt x="0" y="4187"/>
                    <a:pt x="1178" y="5904"/>
                  </a:cubicBezTo>
                  <a:lnTo>
                    <a:pt x="1180" y="5909"/>
                  </a:lnTo>
                  <a:cubicBezTo>
                    <a:pt x="3500" y="8509"/>
                    <a:pt x="5519" y="11967"/>
                    <a:pt x="7358" y="15265"/>
                  </a:cubicBezTo>
                  <a:cubicBezTo>
                    <a:pt x="8268" y="16899"/>
                    <a:pt x="9296" y="18757"/>
                    <a:pt x="10067" y="20395"/>
                  </a:cubicBezTo>
                  <a:cubicBezTo>
                    <a:pt x="10648" y="21626"/>
                    <a:pt x="11167" y="22870"/>
                    <a:pt x="11613" y="24129"/>
                  </a:cubicBezTo>
                  <a:cubicBezTo>
                    <a:pt x="11653" y="24235"/>
                    <a:pt x="11689" y="24339"/>
                    <a:pt x="11726" y="24446"/>
                  </a:cubicBezTo>
                  <a:cubicBezTo>
                    <a:pt x="11706" y="24522"/>
                    <a:pt x="11686" y="24597"/>
                    <a:pt x="11667" y="24674"/>
                  </a:cubicBezTo>
                  <a:cubicBezTo>
                    <a:pt x="11617" y="24864"/>
                    <a:pt x="11563" y="25054"/>
                    <a:pt x="11506" y="25246"/>
                  </a:cubicBezTo>
                  <a:cubicBezTo>
                    <a:pt x="11307" y="25930"/>
                    <a:pt x="11078" y="26620"/>
                    <a:pt x="10832" y="27310"/>
                  </a:cubicBezTo>
                  <a:cubicBezTo>
                    <a:pt x="10339" y="28690"/>
                    <a:pt x="9764" y="30066"/>
                    <a:pt x="9136" y="31424"/>
                  </a:cubicBezTo>
                  <a:cubicBezTo>
                    <a:pt x="8821" y="32104"/>
                    <a:pt x="8487" y="32780"/>
                    <a:pt x="8145" y="33452"/>
                  </a:cubicBezTo>
                  <a:cubicBezTo>
                    <a:pt x="7796" y="34120"/>
                    <a:pt x="7443" y="34789"/>
                    <a:pt x="7071" y="35450"/>
                  </a:cubicBezTo>
                  <a:cubicBezTo>
                    <a:pt x="6329" y="36772"/>
                    <a:pt x="5538" y="38076"/>
                    <a:pt x="4702" y="39356"/>
                  </a:cubicBezTo>
                  <a:lnTo>
                    <a:pt x="4695" y="39367"/>
                  </a:lnTo>
                  <a:cubicBezTo>
                    <a:pt x="3997" y="40431"/>
                    <a:pt x="4185" y="41873"/>
                    <a:pt x="5179" y="42721"/>
                  </a:cubicBezTo>
                  <a:cubicBezTo>
                    <a:pt x="5662" y="43133"/>
                    <a:pt x="6253" y="43334"/>
                    <a:pt x="6841" y="43334"/>
                  </a:cubicBezTo>
                  <a:cubicBezTo>
                    <a:pt x="7566" y="43334"/>
                    <a:pt x="8287" y="43028"/>
                    <a:pt x="8794" y="42434"/>
                  </a:cubicBezTo>
                  <a:cubicBezTo>
                    <a:pt x="9858" y="41187"/>
                    <a:pt x="10882" y="39899"/>
                    <a:pt x="11868" y="38575"/>
                  </a:cubicBezTo>
                  <a:cubicBezTo>
                    <a:pt x="12363" y="37914"/>
                    <a:pt x="12840" y="37238"/>
                    <a:pt x="13312" y="36557"/>
                  </a:cubicBezTo>
                  <a:cubicBezTo>
                    <a:pt x="13778" y="35871"/>
                    <a:pt x="14242" y="35178"/>
                    <a:pt x="14685" y="34472"/>
                  </a:cubicBezTo>
                  <a:cubicBezTo>
                    <a:pt x="15575" y="33060"/>
                    <a:pt x="16414" y="31604"/>
                    <a:pt x="17188" y="30088"/>
                  </a:cubicBezTo>
                  <a:cubicBezTo>
                    <a:pt x="17574" y="29331"/>
                    <a:pt x="17944" y="28557"/>
                    <a:pt x="18293" y="27757"/>
                  </a:cubicBezTo>
                  <a:cubicBezTo>
                    <a:pt x="18469" y="27360"/>
                    <a:pt x="18637" y="26952"/>
                    <a:pt x="18801" y="26532"/>
                  </a:cubicBezTo>
                  <a:cubicBezTo>
                    <a:pt x="18884" y="26323"/>
                    <a:pt x="18964" y="26110"/>
                    <a:pt x="19044" y="25888"/>
                  </a:cubicBezTo>
                  <a:cubicBezTo>
                    <a:pt x="19084" y="25777"/>
                    <a:pt x="19123" y="25662"/>
                    <a:pt x="19163" y="25545"/>
                  </a:cubicBezTo>
                  <a:lnTo>
                    <a:pt x="19223" y="25360"/>
                  </a:lnTo>
                  <a:lnTo>
                    <a:pt x="19256" y="25260"/>
                  </a:lnTo>
                  <a:lnTo>
                    <a:pt x="19272" y="25203"/>
                  </a:lnTo>
                  <a:lnTo>
                    <a:pt x="19295" y="25122"/>
                  </a:lnTo>
                  <a:cubicBezTo>
                    <a:pt x="19446" y="24488"/>
                    <a:pt x="19436" y="23791"/>
                    <a:pt x="19229" y="23126"/>
                  </a:cubicBezTo>
                  <a:lnTo>
                    <a:pt x="19227" y="23119"/>
                  </a:lnTo>
                  <a:cubicBezTo>
                    <a:pt x="18584" y="21067"/>
                    <a:pt x="17786" y="19080"/>
                    <a:pt x="16889" y="17178"/>
                  </a:cubicBezTo>
                  <a:cubicBezTo>
                    <a:pt x="15991" y="15272"/>
                    <a:pt x="14995" y="13450"/>
                    <a:pt x="13956" y="11689"/>
                  </a:cubicBezTo>
                  <a:cubicBezTo>
                    <a:pt x="12915" y="9929"/>
                    <a:pt x="11828" y="8227"/>
                    <a:pt x="10726" y="6561"/>
                  </a:cubicBezTo>
                  <a:cubicBezTo>
                    <a:pt x="9625" y="4895"/>
                    <a:pt x="8510" y="3260"/>
                    <a:pt x="7397" y="1640"/>
                  </a:cubicBezTo>
                  <a:cubicBezTo>
                    <a:pt x="6667" y="573"/>
                    <a:pt x="5487" y="1"/>
                    <a:pt x="4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737959" y="2380957"/>
              <a:ext cx="60456" cy="24720"/>
            </a:xfrm>
            <a:custGeom>
              <a:avLst/>
              <a:gdLst/>
              <a:ahLst/>
              <a:cxnLst/>
              <a:rect l="l" t="t" r="r" b="b"/>
              <a:pathLst>
                <a:path w="3287" h="1344" extrusionOk="0">
                  <a:moveTo>
                    <a:pt x="3009" y="0"/>
                  </a:moveTo>
                  <a:cubicBezTo>
                    <a:pt x="3007" y="0"/>
                    <a:pt x="3005" y="0"/>
                    <a:pt x="3003" y="0"/>
                  </a:cubicBezTo>
                  <a:cubicBezTo>
                    <a:pt x="1985" y="58"/>
                    <a:pt x="685" y="524"/>
                    <a:pt x="0" y="799"/>
                  </a:cubicBezTo>
                  <a:cubicBezTo>
                    <a:pt x="39" y="906"/>
                    <a:pt x="74" y="1010"/>
                    <a:pt x="113" y="1116"/>
                  </a:cubicBezTo>
                  <a:cubicBezTo>
                    <a:pt x="93" y="1193"/>
                    <a:pt x="73" y="1268"/>
                    <a:pt x="54" y="1343"/>
                  </a:cubicBezTo>
                  <a:cubicBezTo>
                    <a:pt x="657" y="1099"/>
                    <a:pt x="2024" y="584"/>
                    <a:pt x="3032" y="527"/>
                  </a:cubicBezTo>
                  <a:cubicBezTo>
                    <a:pt x="3177" y="517"/>
                    <a:pt x="3287" y="394"/>
                    <a:pt x="3279" y="249"/>
                  </a:cubicBezTo>
                  <a:cubicBezTo>
                    <a:pt x="3270" y="108"/>
                    <a:pt x="3148" y="0"/>
                    <a:pt x="30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746236" y="2357836"/>
              <a:ext cx="38532" cy="42634"/>
            </a:xfrm>
            <a:custGeom>
              <a:avLst/>
              <a:gdLst/>
              <a:ahLst/>
              <a:cxnLst/>
              <a:rect l="l" t="t" r="r" b="b"/>
              <a:pathLst>
                <a:path w="2095" h="2318" extrusionOk="0">
                  <a:moveTo>
                    <a:pt x="1806" y="0"/>
                  </a:moveTo>
                  <a:cubicBezTo>
                    <a:pt x="1740" y="0"/>
                    <a:pt x="1673" y="26"/>
                    <a:pt x="1622" y="76"/>
                  </a:cubicBezTo>
                  <a:cubicBezTo>
                    <a:pt x="1574" y="123"/>
                    <a:pt x="437" y="1259"/>
                    <a:pt x="71" y="1930"/>
                  </a:cubicBezTo>
                  <a:cubicBezTo>
                    <a:pt x="1" y="2057"/>
                    <a:pt x="48" y="2216"/>
                    <a:pt x="174" y="2286"/>
                  </a:cubicBezTo>
                  <a:cubicBezTo>
                    <a:pt x="214" y="2307"/>
                    <a:pt x="257" y="2317"/>
                    <a:pt x="300" y="2317"/>
                  </a:cubicBezTo>
                  <a:cubicBezTo>
                    <a:pt x="392" y="2317"/>
                    <a:pt x="481" y="2267"/>
                    <a:pt x="528" y="2181"/>
                  </a:cubicBezTo>
                  <a:cubicBezTo>
                    <a:pt x="857" y="1578"/>
                    <a:pt x="1980" y="458"/>
                    <a:pt x="1990" y="448"/>
                  </a:cubicBezTo>
                  <a:cubicBezTo>
                    <a:pt x="2094" y="345"/>
                    <a:pt x="2094" y="179"/>
                    <a:pt x="1993" y="78"/>
                  </a:cubicBezTo>
                  <a:cubicBezTo>
                    <a:pt x="1941" y="26"/>
                    <a:pt x="1874" y="0"/>
                    <a:pt x="1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567875" y="2668815"/>
              <a:ext cx="116866" cy="117786"/>
            </a:xfrm>
            <a:custGeom>
              <a:avLst/>
              <a:gdLst/>
              <a:ahLst/>
              <a:cxnLst/>
              <a:rect l="l" t="t" r="r" b="b"/>
              <a:pathLst>
                <a:path w="6354" h="6404" extrusionOk="0">
                  <a:moveTo>
                    <a:pt x="2665" y="1"/>
                  </a:moveTo>
                  <a:cubicBezTo>
                    <a:pt x="2665" y="1"/>
                    <a:pt x="1308" y="1056"/>
                    <a:pt x="514" y="1684"/>
                  </a:cubicBezTo>
                  <a:cubicBezTo>
                    <a:pt x="35" y="2062"/>
                    <a:pt x="1" y="2780"/>
                    <a:pt x="450" y="3193"/>
                  </a:cubicBezTo>
                  <a:cubicBezTo>
                    <a:pt x="459" y="3200"/>
                    <a:pt x="464" y="3206"/>
                    <a:pt x="472" y="3213"/>
                  </a:cubicBezTo>
                  <a:lnTo>
                    <a:pt x="4014" y="6404"/>
                  </a:lnTo>
                  <a:cubicBezTo>
                    <a:pt x="5573" y="5829"/>
                    <a:pt x="6354" y="2635"/>
                    <a:pt x="6354" y="2635"/>
                  </a:cubicBezTo>
                  <a:cubicBezTo>
                    <a:pt x="5579" y="1221"/>
                    <a:pt x="4465" y="204"/>
                    <a:pt x="266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556287" y="2271589"/>
              <a:ext cx="92974" cy="211734"/>
            </a:xfrm>
            <a:custGeom>
              <a:avLst/>
              <a:gdLst/>
              <a:ahLst/>
              <a:cxnLst/>
              <a:rect l="l" t="t" r="r" b="b"/>
              <a:pathLst>
                <a:path w="5055" h="11512" extrusionOk="0">
                  <a:moveTo>
                    <a:pt x="413" y="1"/>
                  </a:moveTo>
                  <a:cubicBezTo>
                    <a:pt x="391" y="1"/>
                    <a:pt x="368" y="3"/>
                    <a:pt x="345" y="7"/>
                  </a:cubicBezTo>
                  <a:cubicBezTo>
                    <a:pt x="136" y="47"/>
                    <a:pt x="0" y="247"/>
                    <a:pt x="37" y="455"/>
                  </a:cubicBezTo>
                  <a:cubicBezTo>
                    <a:pt x="99" y="778"/>
                    <a:pt x="1536" y="8429"/>
                    <a:pt x="4351" y="11393"/>
                  </a:cubicBezTo>
                  <a:cubicBezTo>
                    <a:pt x="4427" y="11473"/>
                    <a:pt x="4527" y="11511"/>
                    <a:pt x="4628" y="11511"/>
                  </a:cubicBezTo>
                  <a:cubicBezTo>
                    <a:pt x="4723" y="11511"/>
                    <a:pt x="4819" y="11476"/>
                    <a:pt x="4893" y="11404"/>
                  </a:cubicBezTo>
                  <a:cubicBezTo>
                    <a:pt x="5047" y="11258"/>
                    <a:pt x="5055" y="11016"/>
                    <a:pt x="4907" y="10862"/>
                  </a:cubicBezTo>
                  <a:cubicBezTo>
                    <a:pt x="2247" y="8066"/>
                    <a:pt x="807" y="392"/>
                    <a:pt x="793" y="314"/>
                  </a:cubicBezTo>
                  <a:cubicBezTo>
                    <a:pt x="757" y="130"/>
                    <a:pt x="596" y="1"/>
                    <a:pt x="4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2458692" y="1892590"/>
              <a:ext cx="84826" cy="1072191"/>
            </a:xfrm>
            <a:custGeom>
              <a:avLst/>
              <a:gdLst/>
              <a:ahLst/>
              <a:cxnLst/>
              <a:rect l="l" t="t" r="r" b="b"/>
              <a:pathLst>
                <a:path w="4612" h="58295"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4611" y="53357"/>
                    <a:pt x="2997" y="37850"/>
                    <a:pt x="2713" y="34721"/>
                  </a:cubicBezTo>
                  <a:cubicBezTo>
                    <a:pt x="2404" y="31360"/>
                    <a:pt x="2201" y="20017"/>
                    <a:pt x="2291" y="12407"/>
                  </a:cubicBezTo>
                  <a:cubicBezTo>
                    <a:pt x="2363" y="6545"/>
                    <a:pt x="1395" y="1958"/>
                    <a:pt x="946" y="158"/>
                  </a:cubicBezTo>
                  <a:cubicBezTo>
                    <a:pt x="359" y="50"/>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2505172" y="1942235"/>
              <a:ext cx="26393" cy="587438"/>
            </a:xfrm>
            <a:custGeom>
              <a:avLst/>
              <a:gdLst/>
              <a:ahLst/>
              <a:cxnLst/>
              <a:rect l="l" t="t" r="r" b="b"/>
              <a:pathLst>
                <a:path w="1435" h="31939" extrusionOk="0">
                  <a:moveTo>
                    <a:pt x="219" y="0"/>
                  </a:moveTo>
                  <a:cubicBezTo>
                    <a:pt x="217" y="0"/>
                    <a:pt x="215" y="0"/>
                    <a:pt x="214" y="0"/>
                  </a:cubicBezTo>
                  <a:cubicBezTo>
                    <a:pt x="93" y="7"/>
                    <a:pt x="0" y="110"/>
                    <a:pt x="6" y="232"/>
                  </a:cubicBezTo>
                  <a:cubicBezTo>
                    <a:pt x="15" y="426"/>
                    <a:pt x="994" y="19768"/>
                    <a:pt x="913" y="31718"/>
                  </a:cubicBezTo>
                  <a:cubicBezTo>
                    <a:pt x="913" y="31839"/>
                    <a:pt x="1009" y="31939"/>
                    <a:pt x="1133" y="31939"/>
                  </a:cubicBezTo>
                  <a:cubicBezTo>
                    <a:pt x="1255" y="31939"/>
                    <a:pt x="1351" y="31841"/>
                    <a:pt x="1352" y="31720"/>
                  </a:cubicBezTo>
                  <a:cubicBezTo>
                    <a:pt x="1435" y="19756"/>
                    <a:pt x="455" y="403"/>
                    <a:pt x="444" y="207"/>
                  </a:cubicBezTo>
                  <a:cubicBezTo>
                    <a:pt x="437" y="91"/>
                    <a:pt x="337"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536128" y="2698778"/>
              <a:ext cx="130973" cy="119294"/>
            </a:xfrm>
            <a:custGeom>
              <a:avLst/>
              <a:gdLst/>
              <a:ahLst/>
              <a:cxnLst/>
              <a:rect l="l" t="t" r="r" b="b"/>
              <a:pathLst>
                <a:path w="7121" h="6486" extrusionOk="0">
                  <a:moveTo>
                    <a:pt x="427" y="1"/>
                  </a:moveTo>
                  <a:cubicBezTo>
                    <a:pt x="323" y="1"/>
                    <a:pt x="220" y="43"/>
                    <a:pt x="144" y="127"/>
                  </a:cubicBezTo>
                  <a:cubicBezTo>
                    <a:pt x="1" y="284"/>
                    <a:pt x="12" y="526"/>
                    <a:pt x="168" y="669"/>
                  </a:cubicBezTo>
                  <a:lnTo>
                    <a:pt x="6437" y="6385"/>
                  </a:lnTo>
                  <a:cubicBezTo>
                    <a:pt x="6509" y="6454"/>
                    <a:pt x="6601" y="6485"/>
                    <a:pt x="6694" y="6485"/>
                  </a:cubicBezTo>
                  <a:cubicBezTo>
                    <a:pt x="6797" y="6485"/>
                    <a:pt x="6900" y="6444"/>
                    <a:pt x="6977" y="6361"/>
                  </a:cubicBezTo>
                  <a:cubicBezTo>
                    <a:pt x="7120" y="6203"/>
                    <a:pt x="7109" y="5962"/>
                    <a:pt x="6953" y="5819"/>
                  </a:cubicBezTo>
                  <a:lnTo>
                    <a:pt x="684" y="101"/>
                  </a:lnTo>
                  <a:cubicBezTo>
                    <a:pt x="611" y="34"/>
                    <a:pt x="519" y="1"/>
                    <a:pt x="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60933" y="1895920"/>
              <a:ext cx="286114" cy="1077010"/>
            </a:xfrm>
            <a:custGeom>
              <a:avLst/>
              <a:gdLst/>
              <a:ahLst/>
              <a:cxnLst/>
              <a:rect l="l" t="t" r="r" b="b"/>
              <a:pathLst>
                <a:path w="15556" h="58557" extrusionOk="0">
                  <a:moveTo>
                    <a:pt x="11006" y="1"/>
                  </a:moveTo>
                  <a:cubicBezTo>
                    <a:pt x="11006" y="1"/>
                    <a:pt x="10606" y="68"/>
                    <a:pt x="9972" y="220"/>
                  </a:cubicBezTo>
                  <a:cubicBezTo>
                    <a:pt x="8225" y="642"/>
                    <a:pt x="4708" y="1731"/>
                    <a:pt x="3020" y="3958"/>
                  </a:cubicBezTo>
                  <a:cubicBezTo>
                    <a:pt x="722" y="6990"/>
                    <a:pt x="2767" y="26016"/>
                    <a:pt x="2438" y="32370"/>
                  </a:cubicBezTo>
                  <a:cubicBezTo>
                    <a:pt x="2109" y="38723"/>
                    <a:pt x="1" y="57590"/>
                    <a:pt x="3950" y="57993"/>
                  </a:cubicBezTo>
                  <a:cubicBezTo>
                    <a:pt x="6110" y="58215"/>
                    <a:pt x="7671" y="58557"/>
                    <a:pt x="9915" y="58557"/>
                  </a:cubicBezTo>
                  <a:cubicBezTo>
                    <a:pt x="10748" y="58557"/>
                    <a:pt x="11675" y="58510"/>
                    <a:pt x="12761" y="58392"/>
                  </a:cubicBezTo>
                  <a:cubicBezTo>
                    <a:pt x="12946" y="58372"/>
                    <a:pt x="13136" y="58349"/>
                    <a:pt x="13330" y="58326"/>
                  </a:cubicBezTo>
                  <a:cubicBezTo>
                    <a:pt x="15556" y="58049"/>
                    <a:pt x="12725" y="47350"/>
                    <a:pt x="12728" y="38085"/>
                  </a:cubicBezTo>
                  <a:cubicBezTo>
                    <a:pt x="12728" y="31460"/>
                    <a:pt x="12252" y="17840"/>
                    <a:pt x="12045" y="12110"/>
                  </a:cubicBezTo>
                  <a:cubicBezTo>
                    <a:pt x="11836" y="6382"/>
                    <a:pt x="11006" y="1"/>
                    <a:pt x="11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2244353" y="1895975"/>
              <a:ext cx="102704" cy="1073938"/>
            </a:xfrm>
            <a:custGeom>
              <a:avLst/>
              <a:gdLst/>
              <a:ahLst/>
              <a:cxnLst/>
              <a:rect l="l" t="t" r="r" b="b"/>
              <a:pathLst>
                <a:path w="5584" h="58390" extrusionOk="0">
                  <a:moveTo>
                    <a:pt x="1034" y="1"/>
                  </a:moveTo>
                  <a:cubicBezTo>
                    <a:pt x="1034" y="1"/>
                    <a:pt x="634" y="67"/>
                    <a:pt x="0" y="218"/>
                  </a:cubicBezTo>
                  <a:cubicBezTo>
                    <a:pt x="219" y="2844"/>
                    <a:pt x="1426" y="17864"/>
                    <a:pt x="1529" y="31001"/>
                  </a:cubicBezTo>
                  <a:cubicBezTo>
                    <a:pt x="1642" y="45455"/>
                    <a:pt x="2672" y="50394"/>
                    <a:pt x="2753" y="54387"/>
                  </a:cubicBezTo>
                  <a:cubicBezTo>
                    <a:pt x="2785" y="55851"/>
                    <a:pt x="2793" y="57229"/>
                    <a:pt x="2789" y="58389"/>
                  </a:cubicBezTo>
                  <a:cubicBezTo>
                    <a:pt x="2974" y="58369"/>
                    <a:pt x="3164" y="58346"/>
                    <a:pt x="3358" y="58323"/>
                  </a:cubicBezTo>
                  <a:cubicBezTo>
                    <a:pt x="5584" y="58046"/>
                    <a:pt x="2753" y="47347"/>
                    <a:pt x="2756" y="38083"/>
                  </a:cubicBezTo>
                  <a:cubicBezTo>
                    <a:pt x="2756" y="31459"/>
                    <a:pt x="2280" y="17838"/>
                    <a:pt x="2073" y="12109"/>
                  </a:cubicBezTo>
                  <a:cubicBezTo>
                    <a:pt x="1864" y="6381"/>
                    <a:pt x="1034"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2231772" y="1947808"/>
              <a:ext cx="24039" cy="587438"/>
            </a:xfrm>
            <a:custGeom>
              <a:avLst/>
              <a:gdLst/>
              <a:ahLst/>
              <a:cxnLst/>
              <a:rect l="l" t="t" r="r" b="b"/>
              <a:pathLst>
                <a:path w="1307" h="31939" extrusionOk="0">
                  <a:moveTo>
                    <a:pt x="218" y="0"/>
                  </a:moveTo>
                  <a:cubicBezTo>
                    <a:pt x="96" y="0"/>
                    <a:pt x="1" y="99"/>
                    <a:pt x="1" y="221"/>
                  </a:cubicBezTo>
                  <a:cubicBezTo>
                    <a:pt x="2" y="415"/>
                    <a:pt x="109" y="19794"/>
                    <a:pt x="862" y="31734"/>
                  </a:cubicBezTo>
                  <a:cubicBezTo>
                    <a:pt x="869" y="31850"/>
                    <a:pt x="966" y="31939"/>
                    <a:pt x="1080" y="31939"/>
                  </a:cubicBezTo>
                  <a:lnTo>
                    <a:pt x="1095" y="31939"/>
                  </a:lnTo>
                  <a:cubicBezTo>
                    <a:pt x="1216" y="31932"/>
                    <a:pt x="1306" y="31829"/>
                    <a:pt x="1299" y="31707"/>
                  </a:cubicBezTo>
                  <a:cubicBezTo>
                    <a:pt x="547" y="19777"/>
                    <a:pt x="440" y="414"/>
                    <a:pt x="438" y="218"/>
                  </a:cubicBezTo>
                  <a:cubicBezTo>
                    <a:pt x="438" y="96"/>
                    <a:pt x="340"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2114495" y="2698778"/>
              <a:ext cx="130991" cy="119294"/>
            </a:xfrm>
            <a:custGeom>
              <a:avLst/>
              <a:gdLst/>
              <a:ahLst/>
              <a:cxnLst/>
              <a:rect l="l" t="t" r="r" b="b"/>
              <a:pathLst>
                <a:path w="7122" h="6486" extrusionOk="0">
                  <a:moveTo>
                    <a:pt x="6694" y="1"/>
                  </a:moveTo>
                  <a:cubicBezTo>
                    <a:pt x="6602" y="1"/>
                    <a:pt x="6510" y="34"/>
                    <a:pt x="6437" y="101"/>
                  </a:cubicBezTo>
                  <a:lnTo>
                    <a:pt x="168" y="5819"/>
                  </a:lnTo>
                  <a:cubicBezTo>
                    <a:pt x="12" y="5962"/>
                    <a:pt x="1" y="6205"/>
                    <a:pt x="144" y="6361"/>
                  </a:cubicBezTo>
                  <a:cubicBezTo>
                    <a:pt x="218" y="6442"/>
                    <a:pt x="323" y="6485"/>
                    <a:pt x="427" y="6485"/>
                  </a:cubicBezTo>
                  <a:cubicBezTo>
                    <a:pt x="517" y="6485"/>
                    <a:pt x="610" y="6454"/>
                    <a:pt x="686" y="6385"/>
                  </a:cubicBezTo>
                  <a:lnTo>
                    <a:pt x="6953" y="669"/>
                  </a:lnTo>
                  <a:cubicBezTo>
                    <a:pt x="7110" y="526"/>
                    <a:pt x="7122" y="283"/>
                    <a:pt x="6979" y="127"/>
                  </a:cubicBezTo>
                  <a:cubicBezTo>
                    <a:pt x="6903" y="43"/>
                    <a:pt x="6799" y="1"/>
                    <a:pt x="6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1875325" y="1963240"/>
              <a:ext cx="346092" cy="798161"/>
            </a:xfrm>
            <a:custGeom>
              <a:avLst/>
              <a:gdLst/>
              <a:ahLst/>
              <a:cxnLst/>
              <a:rect l="l" t="t" r="r" b="b"/>
              <a:pathLst>
                <a:path w="18817" h="43396" extrusionOk="0">
                  <a:moveTo>
                    <a:pt x="14519" y="1"/>
                  </a:moveTo>
                  <a:cubicBezTo>
                    <a:pt x="13277" y="1"/>
                    <a:pt x="12062" y="614"/>
                    <a:pt x="11342" y="1737"/>
                  </a:cubicBezTo>
                  <a:cubicBezTo>
                    <a:pt x="10279" y="3392"/>
                    <a:pt x="9215" y="5061"/>
                    <a:pt x="8167" y="6760"/>
                  </a:cubicBezTo>
                  <a:cubicBezTo>
                    <a:pt x="7117" y="8460"/>
                    <a:pt x="6086" y="10195"/>
                    <a:pt x="5099" y="11986"/>
                  </a:cubicBezTo>
                  <a:cubicBezTo>
                    <a:pt x="4114" y="13779"/>
                    <a:pt x="3174" y="15631"/>
                    <a:pt x="2336" y="17563"/>
                  </a:cubicBezTo>
                  <a:cubicBezTo>
                    <a:pt x="1498" y="19494"/>
                    <a:pt x="761" y="21503"/>
                    <a:pt x="182" y="23574"/>
                  </a:cubicBezTo>
                  <a:lnTo>
                    <a:pt x="181" y="23581"/>
                  </a:lnTo>
                  <a:cubicBezTo>
                    <a:pt x="1" y="24252"/>
                    <a:pt x="12" y="24947"/>
                    <a:pt x="182" y="25575"/>
                  </a:cubicBezTo>
                  <a:lnTo>
                    <a:pt x="207" y="25657"/>
                  </a:lnTo>
                  <a:lnTo>
                    <a:pt x="225" y="25714"/>
                  </a:lnTo>
                  <a:lnTo>
                    <a:pt x="259" y="25814"/>
                  </a:lnTo>
                  <a:lnTo>
                    <a:pt x="325" y="25996"/>
                  </a:lnTo>
                  <a:cubicBezTo>
                    <a:pt x="368" y="26113"/>
                    <a:pt x="411" y="26227"/>
                    <a:pt x="454" y="26335"/>
                  </a:cubicBezTo>
                  <a:cubicBezTo>
                    <a:pt x="540" y="26553"/>
                    <a:pt x="627" y="26764"/>
                    <a:pt x="717" y="26971"/>
                  </a:cubicBezTo>
                  <a:cubicBezTo>
                    <a:pt x="893" y="27383"/>
                    <a:pt x="1076" y="27786"/>
                    <a:pt x="1262" y="28179"/>
                  </a:cubicBezTo>
                  <a:cubicBezTo>
                    <a:pt x="1635" y="28968"/>
                    <a:pt x="2030" y="29728"/>
                    <a:pt x="2441" y="30475"/>
                  </a:cubicBezTo>
                  <a:cubicBezTo>
                    <a:pt x="3259" y="31965"/>
                    <a:pt x="4144" y="33395"/>
                    <a:pt x="5079" y="34780"/>
                  </a:cubicBezTo>
                  <a:cubicBezTo>
                    <a:pt x="5544" y="35473"/>
                    <a:pt x="6026" y="36148"/>
                    <a:pt x="6514" y="36821"/>
                  </a:cubicBezTo>
                  <a:cubicBezTo>
                    <a:pt x="7007" y="37486"/>
                    <a:pt x="7506" y="38149"/>
                    <a:pt x="8021" y="38793"/>
                  </a:cubicBezTo>
                  <a:cubicBezTo>
                    <a:pt x="9048" y="40087"/>
                    <a:pt x="10111" y="41340"/>
                    <a:pt x="11212" y="42554"/>
                  </a:cubicBezTo>
                  <a:cubicBezTo>
                    <a:pt x="11718" y="43112"/>
                    <a:pt x="12413" y="43396"/>
                    <a:pt x="13111" y="43396"/>
                  </a:cubicBezTo>
                  <a:cubicBezTo>
                    <a:pt x="13726" y="43396"/>
                    <a:pt x="14343" y="43176"/>
                    <a:pt x="14834" y="42730"/>
                  </a:cubicBezTo>
                  <a:cubicBezTo>
                    <a:pt x="15800" y="41852"/>
                    <a:pt x="15943" y="40406"/>
                    <a:pt x="15213" y="39363"/>
                  </a:cubicBezTo>
                  <a:lnTo>
                    <a:pt x="15206" y="39352"/>
                  </a:lnTo>
                  <a:cubicBezTo>
                    <a:pt x="14330" y="38099"/>
                    <a:pt x="13502" y="36819"/>
                    <a:pt x="12718" y="35521"/>
                  </a:cubicBezTo>
                  <a:cubicBezTo>
                    <a:pt x="12324" y="34873"/>
                    <a:pt x="11950" y="34215"/>
                    <a:pt x="11581" y="33557"/>
                  </a:cubicBezTo>
                  <a:cubicBezTo>
                    <a:pt x="11219" y="32895"/>
                    <a:pt x="10864" y="32231"/>
                    <a:pt x="10528" y="31562"/>
                  </a:cubicBezTo>
                  <a:cubicBezTo>
                    <a:pt x="9856" y="30222"/>
                    <a:pt x="9241" y="28866"/>
                    <a:pt x="8705" y="27500"/>
                  </a:cubicBezTo>
                  <a:cubicBezTo>
                    <a:pt x="8436" y="26819"/>
                    <a:pt x="8188" y="26134"/>
                    <a:pt x="7968" y="25458"/>
                  </a:cubicBezTo>
                  <a:cubicBezTo>
                    <a:pt x="7905" y="25269"/>
                    <a:pt x="7847" y="25079"/>
                    <a:pt x="7789" y="24890"/>
                  </a:cubicBezTo>
                  <a:cubicBezTo>
                    <a:pt x="7768" y="24814"/>
                    <a:pt x="7745" y="24740"/>
                    <a:pt x="7724" y="24667"/>
                  </a:cubicBezTo>
                  <a:cubicBezTo>
                    <a:pt x="7756" y="24560"/>
                    <a:pt x="7789" y="24452"/>
                    <a:pt x="7825" y="24347"/>
                  </a:cubicBezTo>
                  <a:cubicBezTo>
                    <a:pt x="8233" y="23074"/>
                    <a:pt x="8713" y="21815"/>
                    <a:pt x="9255" y="20565"/>
                  </a:cubicBezTo>
                  <a:cubicBezTo>
                    <a:pt x="9976" y="18905"/>
                    <a:pt x="10944" y="17016"/>
                    <a:pt x="11804" y="15354"/>
                  </a:cubicBezTo>
                  <a:cubicBezTo>
                    <a:pt x="13540" y="12000"/>
                    <a:pt x="15449" y="8483"/>
                    <a:pt x="17689" y="5812"/>
                  </a:cubicBezTo>
                  <a:lnTo>
                    <a:pt x="17692" y="5807"/>
                  </a:lnTo>
                  <a:cubicBezTo>
                    <a:pt x="18816" y="4054"/>
                    <a:pt x="18304" y="1723"/>
                    <a:pt x="16551" y="599"/>
                  </a:cubicBezTo>
                  <a:cubicBezTo>
                    <a:pt x="15920" y="194"/>
                    <a:pt x="15215" y="1"/>
                    <a:pt x="14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1958721" y="2398081"/>
              <a:ext cx="60677" cy="22991"/>
            </a:xfrm>
            <a:custGeom>
              <a:avLst/>
              <a:gdLst/>
              <a:ahLst/>
              <a:cxnLst/>
              <a:rect l="l" t="t" r="r" b="b"/>
              <a:pathLst>
                <a:path w="3299" h="1250" extrusionOk="0">
                  <a:moveTo>
                    <a:pt x="269" y="1"/>
                  </a:moveTo>
                  <a:cubicBezTo>
                    <a:pt x="127" y="1"/>
                    <a:pt x="7" y="113"/>
                    <a:pt x="3" y="257"/>
                  </a:cubicBezTo>
                  <a:cubicBezTo>
                    <a:pt x="0" y="401"/>
                    <a:pt x="115" y="521"/>
                    <a:pt x="259" y="525"/>
                  </a:cubicBezTo>
                  <a:cubicBezTo>
                    <a:pt x="1269" y="550"/>
                    <a:pt x="2653" y="1023"/>
                    <a:pt x="3263" y="1249"/>
                  </a:cubicBezTo>
                  <a:cubicBezTo>
                    <a:pt x="3241" y="1173"/>
                    <a:pt x="3218" y="1099"/>
                    <a:pt x="3197" y="1026"/>
                  </a:cubicBezTo>
                  <a:cubicBezTo>
                    <a:pt x="3230" y="919"/>
                    <a:pt x="3263" y="811"/>
                    <a:pt x="3298" y="706"/>
                  </a:cubicBezTo>
                  <a:cubicBezTo>
                    <a:pt x="2606" y="454"/>
                    <a:pt x="1290" y="28"/>
                    <a:pt x="272" y="1"/>
                  </a:cubicBezTo>
                  <a:cubicBezTo>
                    <a:pt x="271" y="1"/>
                    <a:pt x="270"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1971504" y="2374501"/>
              <a:ext cx="39581" cy="41751"/>
            </a:xfrm>
            <a:custGeom>
              <a:avLst/>
              <a:gdLst/>
              <a:ahLst/>
              <a:cxnLst/>
              <a:rect l="l" t="t" r="r" b="b"/>
              <a:pathLst>
                <a:path w="2152" h="2270" extrusionOk="0">
                  <a:moveTo>
                    <a:pt x="289" y="1"/>
                  </a:moveTo>
                  <a:cubicBezTo>
                    <a:pt x="219" y="1"/>
                    <a:pt x="150" y="28"/>
                    <a:pt x="99" y="83"/>
                  </a:cubicBezTo>
                  <a:cubicBezTo>
                    <a:pt x="0" y="188"/>
                    <a:pt x="6" y="354"/>
                    <a:pt x="110" y="453"/>
                  </a:cubicBezTo>
                  <a:cubicBezTo>
                    <a:pt x="122" y="464"/>
                    <a:pt x="1279" y="1547"/>
                    <a:pt x="1626" y="2141"/>
                  </a:cubicBezTo>
                  <a:cubicBezTo>
                    <a:pt x="1674" y="2223"/>
                    <a:pt x="1760" y="2270"/>
                    <a:pt x="1849" y="2270"/>
                  </a:cubicBezTo>
                  <a:cubicBezTo>
                    <a:pt x="1853" y="2270"/>
                    <a:pt x="1857" y="2270"/>
                    <a:pt x="1861" y="2269"/>
                  </a:cubicBezTo>
                  <a:cubicBezTo>
                    <a:pt x="1904" y="2268"/>
                    <a:pt x="1947" y="2258"/>
                    <a:pt x="1984" y="2234"/>
                  </a:cubicBezTo>
                  <a:cubicBezTo>
                    <a:pt x="2110" y="2161"/>
                    <a:pt x="2151" y="2000"/>
                    <a:pt x="2077" y="1876"/>
                  </a:cubicBezTo>
                  <a:cubicBezTo>
                    <a:pt x="1691" y="1218"/>
                    <a:pt x="518" y="117"/>
                    <a:pt x="468" y="71"/>
                  </a:cubicBezTo>
                  <a:cubicBezTo>
                    <a:pt x="418" y="24"/>
                    <a:pt x="354" y="1"/>
                    <a:pt x="2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2082490" y="2680293"/>
              <a:ext cx="116866" cy="118484"/>
            </a:xfrm>
            <a:custGeom>
              <a:avLst/>
              <a:gdLst/>
              <a:ahLst/>
              <a:cxnLst/>
              <a:rect l="l" t="t" r="r" b="b"/>
              <a:pathLst>
                <a:path w="6354" h="6442" extrusionOk="0">
                  <a:moveTo>
                    <a:pt x="3606" y="0"/>
                  </a:moveTo>
                  <a:cubicBezTo>
                    <a:pt x="1812" y="259"/>
                    <a:pt x="733" y="1310"/>
                    <a:pt x="0" y="2748"/>
                  </a:cubicBezTo>
                  <a:cubicBezTo>
                    <a:pt x="0" y="2748"/>
                    <a:pt x="880" y="5914"/>
                    <a:pt x="2456" y="6442"/>
                  </a:cubicBezTo>
                  <a:lnTo>
                    <a:pt x="5900" y="3143"/>
                  </a:lnTo>
                  <a:cubicBezTo>
                    <a:pt x="5904" y="3135"/>
                    <a:pt x="5911" y="3131"/>
                    <a:pt x="5917" y="3124"/>
                  </a:cubicBezTo>
                  <a:cubicBezTo>
                    <a:pt x="6353" y="2696"/>
                    <a:pt x="6296" y="1980"/>
                    <a:pt x="5807" y="1617"/>
                  </a:cubicBezTo>
                  <a:cubicBezTo>
                    <a:pt x="4994" y="1014"/>
                    <a:pt x="3606" y="0"/>
                    <a:pt x="360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2171276" y="1434500"/>
              <a:ext cx="341494" cy="173625"/>
            </a:xfrm>
            <a:custGeom>
              <a:avLst/>
              <a:gdLst/>
              <a:ahLst/>
              <a:cxnLst/>
              <a:rect l="l" t="t" r="r" b="b"/>
              <a:pathLst>
                <a:path w="18567" h="9440" extrusionOk="0">
                  <a:moveTo>
                    <a:pt x="6725" y="0"/>
                  </a:moveTo>
                  <a:cubicBezTo>
                    <a:pt x="6699" y="0"/>
                    <a:pt x="6673" y="1"/>
                    <a:pt x="6646" y="2"/>
                  </a:cubicBezTo>
                  <a:cubicBezTo>
                    <a:pt x="4987" y="72"/>
                    <a:pt x="6076" y="2608"/>
                    <a:pt x="6076" y="2608"/>
                  </a:cubicBezTo>
                  <a:cubicBezTo>
                    <a:pt x="6076" y="2608"/>
                    <a:pt x="4903" y="1117"/>
                    <a:pt x="3519" y="1117"/>
                  </a:cubicBezTo>
                  <a:cubicBezTo>
                    <a:pt x="3492" y="1117"/>
                    <a:pt x="3464" y="1118"/>
                    <a:pt x="3437" y="1119"/>
                  </a:cubicBezTo>
                  <a:cubicBezTo>
                    <a:pt x="2021" y="1179"/>
                    <a:pt x="3287" y="4508"/>
                    <a:pt x="3287" y="4508"/>
                  </a:cubicBezTo>
                  <a:cubicBezTo>
                    <a:pt x="3287" y="4508"/>
                    <a:pt x="2775" y="3825"/>
                    <a:pt x="2009" y="3825"/>
                  </a:cubicBezTo>
                  <a:cubicBezTo>
                    <a:pt x="1762" y="3825"/>
                    <a:pt x="1488" y="3896"/>
                    <a:pt x="1196" y="4085"/>
                  </a:cubicBezTo>
                  <a:cubicBezTo>
                    <a:pt x="0" y="4860"/>
                    <a:pt x="3440" y="8487"/>
                    <a:pt x="3440" y="8487"/>
                  </a:cubicBezTo>
                  <a:lnTo>
                    <a:pt x="17872" y="9439"/>
                  </a:lnTo>
                  <a:cubicBezTo>
                    <a:pt x="17872" y="9439"/>
                    <a:pt x="18567" y="8132"/>
                    <a:pt x="18285" y="6805"/>
                  </a:cubicBezTo>
                  <a:cubicBezTo>
                    <a:pt x="17946" y="5213"/>
                    <a:pt x="16852" y="4964"/>
                    <a:pt x="16852" y="4964"/>
                  </a:cubicBezTo>
                  <a:cubicBezTo>
                    <a:pt x="16852" y="4964"/>
                    <a:pt x="16400" y="2818"/>
                    <a:pt x="14023" y="2114"/>
                  </a:cubicBezTo>
                  <a:cubicBezTo>
                    <a:pt x="13173" y="1863"/>
                    <a:pt x="12277" y="1782"/>
                    <a:pt x="11476" y="1782"/>
                  </a:cubicBezTo>
                  <a:cubicBezTo>
                    <a:pt x="10032" y="1782"/>
                    <a:pt x="8897" y="2044"/>
                    <a:pt x="8897" y="2044"/>
                  </a:cubicBezTo>
                  <a:cubicBezTo>
                    <a:pt x="8897" y="2044"/>
                    <a:pt x="8324" y="0"/>
                    <a:pt x="6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2208706" y="1672494"/>
              <a:ext cx="70609" cy="94133"/>
            </a:xfrm>
            <a:custGeom>
              <a:avLst/>
              <a:gdLst/>
              <a:ahLst/>
              <a:cxnLst/>
              <a:rect l="l" t="t" r="r" b="b"/>
              <a:pathLst>
                <a:path w="3839" h="5118" extrusionOk="0">
                  <a:moveTo>
                    <a:pt x="3839" y="4981"/>
                  </a:moveTo>
                  <a:lnTo>
                    <a:pt x="3839" y="4981"/>
                  </a:lnTo>
                  <a:cubicBezTo>
                    <a:pt x="3839" y="4981"/>
                    <a:pt x="3839" y="4981"/>
                    <a:pt x="3839" y="4981"/>
                  </a:cubicBezTo>
                  <a:lnTo>
                    <a:pt x="3839" y="4981"/>
                  </a:lnTo>
                  <a:cubicBezTo>
                    <a:pt x="3839" y="4981"/>
                    <a:pt x="3839" y="4981"/>
                    <a:pt x="3839" y="4981"/>
                  </a:cubicBezTo>
                  <a:cubicBezTo>
                    <a:pt x="3839" y="4981"/>
                    <a:pt x="3839" y="4981"/>
                    <a:pt x="3839" y="4981"/>
                  </a:cubicBezTo>
                  <a:close/>
                  <a:moveTo>
                    <a:pt x="1889" y="1"/>
                  </a:moveTo>
                  <a:cubicBezTo>
                    <a:pt x="1347" y="1"/>
                    <a:pt x="632" y="249"/>
                    <a:pt x="376" y="1466"/>
                  </a:cubicBezTo>
                  <a:cubicBezTo>
                    <a:pt x="0" y="3250"/>
                    <a:pt x="1583" y="5117"/>
                    <a:pt x="3139" y="5117"/>
                  </a:cubicBezTo>
                  <a:cubicBezTo>
                    <a:pt x="3375" y="5117"/>
                    <a:pt x="3611" y="5074"/>
                    <a:pt x="3839" y="4981"/>
                  </a:cubicBezTo>
                  <a:lnTo>
                    <a:pt x="3839" y="4981"/>
                  </a:lnTo>
                  <a:cubicBezTo>
                    <a:pt x="3839" y="4980"/>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2238007" y="1696037"/>
              <a:ext cx="37613" cy="53927"/>
            </a:xfrm>
            <a:custGeom>
              <a:avLst/>
              <a:gdLst/>
              <a:ahLst/>
              <a:cxnLst/>
              <a:rect l="l" t="t" r="r" b="b"/>
              <a:pathLst>
                <a:path w="2045" h="2932" extrusionOk="0">
                  <a:moveTo>
                    <a:pt x="260" y="0"/>
                  </a:moveTo>
                  <a:cubicBezTo>
                    <a:pt x="186" y="0"/>
                    <a:pt x="114" y="36"/>
                    <a:pt x="71" y="102"/>
                  </a:cubicBezTo>
                  <a:cubicBezTo>
                    <a:pt x="1" y="205"/>
                    <a:pt x="29" y="348"/>
                    <a:pt x="134" y="418"/>
                  </a:cubicBezTo>
                  <a:cubicBezTo>
                    <a:pt x="145" y="425"/>
                    <a:pt x="1303" y="1223"/>
                    <a:pt x="1574" y="2743"/>
                  </a:cubicBezTo>
                  <a:cubicBezTo>
                    <a:pt x="1594" y="2850"/>
                    <a:pt x="1687" y="2929"/>
                    <a:pt x="1794" y="2932"/>
                  </a:cubicBezTo>
                  <a:cubicBezTo>
                    <a:pt x="1808" y="2932"/>
                    <a:pt x="1824" y="2929"/>
                    <a:pt x="1837" y="2929"/>
                  </a:cubicBezTo>
                  <a:cubicBezTo>
                    <a:pt x="1961" y="2908"/>
                    <a:pt x="2044" y="2790"/>
                    <a:pt x="2023" y="2665"/>
                  </a:cubicBezTo>
                  <a:cubicBezTo>
                    <a:pt x="1717" y="945"/>
                    <a:pt x="440" y="74"/>
                    <a:pt x="387" y="39"/>
                  </a:cubicBezTo>
                  <a:cubicBezTo>
                    <a:pt x="348" y="13"/>
                    <a:pt x="304" y="0"/>
                    <a:pt x="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2233924" y="1715866"/>
              <a:ext cx="31929" cy="13647"/>
            </a:xfrm>
            <a:custGeom>
              <a:avLst/>
              <a:gdLst/>
              <a:ahLst/>
              <a:cxnLst/>
              <a:rect l="l" t="t" r="r" b="b"/>
              <a:pathLst>
                <a:path w="1736" h="742" extrusionOk="0">
                  <a:moveTo>
                    <a:pt x="1298" y="1"/>
                  </a:moveTo>
                  <a:cubicBezTo>
                    <a:pt x="754" y="1"/>
                    <a:pt x="183" y="294"/>
                    <a:pt x="157" y="309"/>
                  </a:cubicBezTo>
                  <a:cubicBezTo>
                    <a:pt x="44" y="368"/>
                    <a:pt x="1" y="505"/>
                    <a:pt x="59" y="618"/>
                  </a:cubicBezTo>
                  <a:cubicBezTo>
                    <a:pt x="100" y="696"/>
                    <a:pt x="177" y="740"/>
                    <a:pt x="257" y="741"/>
                  </a:cubicBezTo>
                  <a:cubicBezTo>
                    <a:pt x="294" y="741"/>
                    <a:pt x="334" y="733"/>
                    <a:pt x="370" y="714"/>
                  </a:cubicBezTo>
                  <a:cubicBezTo>
                    <a:pt x="522" y="636"/>
                    <a:pt x="946" y="458"/>
                    <a:pt x="1297" y="458"/>
                  </a:cubicBezTo>
                  <a:cubicBezTo>
                    <a:pt x="1349" y="458"/>
                    <a:pt x="1399" y="462"/>
                    <a:pt x="1447" y="471"/>
                  </a:cubicBezTo>
                  <a:cubicBezTo>
                    <a:pt x="1460" y="473"/>
                    <a:pt x="1474" y="474"/>
                    <a:pt x="1487" y="474"/>
                  </a:cubicBezTo>
                  <a:cubicBezTo>
                    <a:pt x="1597" y="474"/>
                    <a:pt x="1692" y="398"/>
                    <a:pt x="1714" y="288"/>
                  </a:cubicBezTo>
                  <a:cubicBezTo>
                    <a:pt x="1736" y="163"/>
                    <a:pt x="1653" y="45"/>
                    <a:pt x="1530" y="20"/>
                  </a:cubicBezTo>
                  <a:cubicBezTo>
                    <a:pt x="1454" y="7"/>
                    <a:pt x="1376" y="1"/>
                    <a:pt x="1298" y="1"/>
                  </a:cubicBezTo>
                  <a:close/>
                </a:path>
              </a:pathLst>
            </a:custGeom>
            <a:solidFill>
              <a:srgbClr val="E06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2458875" y="1672494"/>
              <a:ext cx="70627" cy="94133"/>
            </a:xfrm>
            <a:custGeom>
              <a:avLst/>
              <a:gdLst/>
              <a:ahLst/>
              <a:cxnLst/>
              <a:rect l="l" t="t" r="r" b="b"/>
              <a:pathLst>
                <a:path w="3840" h="5118" extrusionOk="0">
                  <a:moveTo>
                    <a:pt x="0" y="4981"/>
                  </a:moveTo>
                  <a:lnTo>
                    <a:pt x="0" y="4981"/>
                  </a:lnTo>
                  <a:cubicBezTo>
                    <a:pt x="0" y="4981"/>
                    <a:pt x="0" y="4981"/>
                    <a:pt x="0" y="4981"/>
                  </a:cubicBezTo>
                  <a:lnTo>
                    <a:pt x="0" y="4981"/>
                  </a:lnTo>
                  <a:cubicBezTo>
                    <a:pt x="0" y="4981"/>
                    <a:pt x="0" y="4981"/>
                    <a:pt x="0" y="4981"/>
                  </a:cubicBezTo>
                  <a:close/>
                  <a:moveTo>
                    <a:pt x="1950" y="1"/>
                  </a:moveTo>
                  <a:cubicBezTo>
                    <a:pt x="1577" y="1"/>
                    <a:pt x="1286" y="119"/>
                    <a:pt x="1286" y="119"/>
                  </a:cubicBezTo>
                  <a:cubicBezTo>
                    <a:pt x="408" y="991"/>
                    <a:pt x="3" y="4981"/>
                    <a:pt x="0" y="4981"/>
                  </a:cubicBezTo>
                  <a:cubicBezTo>
                    <a:pt x="0" y="4981"/>
                    <a:pt x="0" y="4981"/>
                    <a:pt x="0" y="4981"/>
                  </a:cubicBezTo>
                  <a:lnTo>
                    <a:pt x="0" y="4981"/>
                  </a:lnTo>
                  <a:cubicBezTo>
                    <a:pt x="228" y="5074"/>
                    <a:pt x="464" y="5117"/>
                    <a:pt x="701" y="5117"/>
                  </a:cubicBezTo>
                  <a:cubicBezTo>
                    <a:pt x="2257" y="5117"/>
                    <a:pt x="3839" y="3250"/>
                    <a:pt x="3464" y="1466"/>
                  </a:cubicBezTo>
                  <a:cubicBezTo>
                    <a:pt x="3208" y="249"/>
                    <a:pt x="2492" y="1"/>
                    <a:pt x="19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2462609" y="1696037"/>
              <a:ext cx="37576" cy="53927"/>
            </a:xfrm>
            <a:custGeom>
              <a:avLst/>
              <a:gdLst/>
              <a:ahLst/>
              <a:cxnLst/>
              <a:rect l="l" t="t" r="r" b="b"/>
              <a:pathLst>
                <a:path w="2043" h="2932" extrusionOk="0">
                  <a:moveTo>
                    <a:pt x="1783" y="0"/>
                  </a:moveTo>
                  <a:cubicBezTo>
                    <a:pt x="1739" y="0"/>
                    <a:pt x="1695" y="13"/>
                    <a:pt x="1657" y="39"/>
                  </a:cubicBezTo>
                  <a:cubicBezTo>
                    <a:pt x="1604" y="74"/>
                    <a:pt x="326" y="945"/>
                    <a:pt x="22" y="2665"/>
                  </a:cubicBezTo>
                  <a:cubicBezTo>
                    <a:pt x="0" y="2790"/>
                    <a:pt x="82" y="2908"/>
                    <a:pt x="208" y="2929"/>
                  </a:cubicBezTo>
                  <a:cubicBezTo>
                    <a:pt x="222" y="2929"/>
                    <a:pt x="236" y="2932"/>
                    <a:pt x="251" y="2932"/>
                  </a:cubicBezTo>
                  <a:cubicBezTo>
                    <a:pt x="358" y="2929"/>
                    <a:pt x="451" y="2850"/>
                    <a:pt x="469" y="2743"/>
                  </a:cubicBezTo>
                  <a:cubicBezTo>
                    <a:pt x="740" y="1223"/>
                    <a:pt x="1898" y="425"/>
                    <a:pt x="1911" y="418"/>
                  </a:cubicBezTo>
                  <a:cubicBezTo>
                    <a:pt x="2017" y="348"/>
                    <a:pt x="2043" y="205"/>
                    <a:pt x="1974" y="102"/>
                  </a:cubicBezTo>
                  <a:cubicBezTo>
                    <a:pt x="1930" y="36"/>
                    <a:pt x="1857" y="0"/>
                    <a:pt x="1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2472358" y="1715866"/>
              <a:ext cx="31911" cy="13647"/>
            </a:xfrm>
            <a:custGeom>
              <a:avLst/>
              <a:gdLst/>
              <a:ahLst/>
              <a:cxnLst/>
              <a:rect l="l" t="t" r="r" b="b"/>
              <a:pathLst>
                <a:path w="1735" h="742" extrusionOk="0">
                  <a:moveTo>
                    <a:pt x="438" y="1"/>
                  </a:moveTo>
                  <a:cubicBezTo>
                    <a:pt x="360" y="1"/>
                    <a:pt x="282" y="7"/>
                    <a:pt x="207" y="20"/>
                  </a:cubicBezTo>
                  <a:cubicBezTo>
                    <a:pt x="81" y="45"/>
                    <a:pt x="1" y="163"/>
                    <a:pt x="22" y="288"/>
                  </a:cubicBezTo>
                  <a:cubicBezTo>
                    <a:pt x="43" y="398"/>
                    <a:pt x="140" y="474"/>
                    <a:pt x="249" y="474"/>
                  </a:cubicBezTo>
                  <a:cubicBezTo>
                    <a:pt x="262" y="474"/>
                    <a:pt x="275" y="473"/>
                    <a:pt x="288" y="471"/>
                  </a:cubicBezTo>
                  <a:cubicBezTo>
                    <a:pt x="336" y="462"/>
                    <a:pt x="387" y="458"/>
                    <a:pt x="439" y="458"/>
                  </a:cubicBezTo>
                  <a:cubicBezTo>
                    <a:pt x="790" y="458"/>
                    <a:pt x="1214" y="636"/>
                    <a:pt x="1367" y="714"/>
                  </a:cubicBezTo>
                  <a:cubicBezTo>
                    <a:pt x="1404" y="733"/>
                    <a:pt x="1441" y="741"/>
                    <a:pt x="1480" y="741"/>
                  </a:cubicBezTo>
                  <a:cubicBezTo>
                    <a:pt x="1560" y="740"/>
                    <a:pt x="1637" y="696"/>
                    <a:pt x="1676" y="618"/>
                  </a:cubicBezTo>
                  <a:cubicBezTo>
                    <a:pt x="1734" y="505"/>
                    <a:pt x="1691" y="368"/>
                    <a:pt x="1580" y="309"/>
                  </a:cubicBezTo>
                  <a:cubicBezTo>
                    <a:pt x="1552" y="294"/>
                    <a:pt x="983"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2305768" y="1790341"/>
              <a:ext cx="139047" cy="137447"/>
            </a:xfrm>
            <a:custGeom>
              <a:avLst/>
              <a:gdLst/>
              <a:ahLst/>
              <a:cxnLst/>
              <a:rect l="l" t="t" r="r" b="b"/>
              <a:pathLst>
                <a:path w="7560" h="7473" extrusionOk="0">
                  <a:moveTo>
                    <a:pt x="534" y="0"/>
                  </a:moveTo>
                  <a:lnTo>
                    <a:pt x="91" y="5095"/>
                  </a:lnTo>
                  <a:lnTo>
                    <a:pt x="1" y="6110"/>
                  </a:lnTo>
                  <a:cubicBezTo>
                    <a:pt x="1" y="6110"/>
                    <a:pt x="1438" y="7473"/>
                    <a:pt x="3781" y="7473"/>
                  </a:cubicBezTo>
                  <a:cubicBezTo>
                    <a:pt x="6122" y="7473"/>
                    <a:pt x="7559" y="6110"/>
                    <a:pt x="7559" y="6110"/>
                  </a:cubicBezTo>
                  <a:lnTo>
                    <a:pt x="7235" y="2949"/>
                  </a:lnTo>
                  <a:lnTo>
                    <a:pt x="6930"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2307424" y="1790286"/>
              <a:ext cx="131414" cy="95843"/>
            </a:xfrm>
            <a:custGeom>
              <a:avLst/>
              <a:gdLst/>
              <a:ahLst/>
              <a:cxnLst/>
              <a:rect l="l" t="t" r="r" b="b"/>
              <a:pathLst>
                <a:path w="7145" h="5211" extrusionOk="0">
                  <a:moveTo>
                    <a:pt x="444" y="0"/>
                  </a:moveTo>
                  <a:lnTo>
                    <a:pt x="1" y="5096"/>
                  </a:lnTo>
                  <a:cubicBezTo>
                    <a:pt x="585" y="5175"/>
                    <a:pt x="1129" y="5211"/>
                    <a:pt x="1633" y="5211"/>
                  </a:cubicBezTo>
                  <a:cubicBezTo>
                    <a:pt x="4884" y="5211"/>
                    <a:pt x="6512" y="3731"/>
                    <a:pt x="7145" y="2951"/>
                  </a:cubicBezTo>
                  <a:lnTo>
                    <a:pt x="6840"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2242458" y="1567338"/>
              <a:ext cx="249825" cy="295347"/>
            </a:xfrm>
            <a:custGeom>
              <a:avLst/>
              <a:gdLst/>
              <a:ahLst/>
              <a:cxnLst/>
              <a:rect l="l" t="t" r="r" b="b"/>
              <a:pathLst>
                <a:path w="13583" h="16058" extrusionOk="0">
                  <a:moveTo>
                    <a:pt x="7087" y="0"/>
                  </a:moveTo>
                  <a:cubicBezTo>
                    <a:pt x="5102" y="0"/>
                    <a:pt x="2930" y="514"/>
                    <a:pt x="1003" y="1877"/>
                  </a:cubicBezTo>
                  <a:cubicBezTo>
                    <a:pt x="346" y="2338"/>
                    <a:pt x="0" y="3123"/>
                    <a:pt x="86" y="3919"/>
                  </a:cubicBezTo>
                  <a:cubicBezTo>
                    <a:pt x="159" y="4604"/>
                    <a:pt x="279" y="5527"/>
                    <a:pt x="474" y="6561"/>
                  </a:cubicBezTo>
                  <a:cubicBezTo>
                    <a:pt x="554" y="6984"/>
                    <a:pt x="645" y="7428"/>
                    <a:pt x="751" y="7881"/>
                  </a:cubicBezTo>
                  <a:cubicBezTo>
                    <a:pt x="916" y="8586"/>
                    <a:pt x="1116" y="9317"/>
                    <a:pt x="1355" y="10036"/>
                  </a:cubicBezTo>
                  <a:cubicBezTo>
                    <a:pt x="2284" y="12826"/>
                    <a:pt x="3829" y="15467"/>
                    <a:pt x="6380" y="15980"/>
                  </a:cubicBezTo>
                  <a:cubicBezTo>
                    <a:pt x="6642" y="16033"/>
                    <a:pt x="6895" y="16058"/>
                    <a:pt x="7141" y="16058"/>
                  </a:cubicBezTo>
                  <a:cubicBezTo>
                    <a:pt x="9764" y="16058"/>
                    <a:pt x="11469" y="13176"/>
                    <a:pt x="12453" y="10053"/>
                  </a:cubicBezTo>
                  <a:cubicBezTo>
                    <a:pt x="12680" y="9333"/>
                    <a:pt x="12870" y="8596"/>
                    <a:pt x="13022" y="7881"/>
                  </a:cubicBezTo>
                  <a:cubicBezTo>
                    <a:pt x="13144" y="7315"/>
                    <a:pt x="13242" y="6758"/>
                    <a:pt x="13318" y="6233"/>
                  </a:cubicBezTo>
                  <a:cubicBezTo>
                    <a:pt x="13551" y="4632"/>
                    <a:pt x="13583" y="3300"/>
                    <a:pt x="13447" y="2702"/>
                  </a:cubicBezTo>
                  <a:cubicBezTo>
                    <a:pt x="13156" y="1413"/>
                    <a:pt x="10379"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2401874" y="1644701"/>
              <a:ext cx="55582" cy="26412"/>
            </a:xfrm>
            <a:custGeom>
              <a:avLst/>
              <a:gdLst/>
              <a:ahLst/>
              <a:cxnLst/>
              <a:rect l="l" t="t" r="r" b="b"/>
              <a:pathLst>
                <a:path w="3022" h="1436" extrusionOk="0">
                  <a:moveTo>
                    <a:pt x="1099" y="0"/>
                  </a:moveTo>
                  <a:cubicBezTo>
                    <a:pt x="1047" y="0"/>
                    <a:pt x="996" y="2"/>
                    <a:pt x="947" y="5"/>
                  </a:cubicBezTo>
                  <a:cubicBezTo>
                    <a:pt x="115" y="61"/>
                    <a:pt x="0" y="1119"/>
                    <a:pt x="0" y="1119"/>
                  </a:cubicBezTo>
                  <a:lnTo>
                    <a:pt x="2969" y="1435"/>
                  </a:lnTo>
                  <a:cubicBezTo>
                    <a:pt x="3022" y="421"/>
                    <a:pt x="1924" y="0"/>
                    <a:pt x="1099"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2292636" y="1644701"/>
              <a:ext cx="55582" cy="26412"/>
            </a:xfrm>
            <a:custGeom>
              <a:avLst/>
              <a:gdLst/>
              <a:ahLst/>
              <a:cxnLst/>
              <a:rect l="l" t="t" r="r" b="b"/>
              <a:pathLst>
                <a:path w="3022" h="1436" extrusionOk="0">
                  <a:moveTo>
                    <a:pt x="1921" y="0"/>
                  </a:moveTo>
                  <a:cubicBezTo>
                    <a:pt x="1098" y="0"/>
                    <a:pt x="0" y="421"/>
                    <a:pt x="52" y="1435"/>
                  </a:cubicBezTo>
                  <a:lnTo>
                    <a:pt x="3022" y="1119"/>
                  </a:lnTo>
                  <a:cubicBezTo>
                    <a:pt x="3022" y="1119"/>
                    <a:pt x="2907" y="61"/>
                    <a:pt x="2073" y="5"/>
                  </a:cubicBezTo>
                  <a:cubicBezTo>
                    <a:pt x="2024" y="2"/>
                    <a:pt x="1973" y="0"/>
                    <a:pt x="1921"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2234218" y="1496560"/>
              <a:ext cx="265900" cy="221482"/>
            </a:xfrm>
            <a:custGeom>
              <a:avLst/>
              <a:gdLst/>
              <a:ahLst/>
              <a:cxnLst/>
              <a:rect l="l" t="t" r="r" b="b"/>
              <a:pathLst>
                <a:path w="14457" h="12042" extrusionOk="0">
                  <a:moveTo>
                    <a:pt x="7553" y="0"/>
                  </a:moveTo>
                  <a:cubicBezTo>
                    <a:pt x="6287" y="0"/>
                    <a:pt x="5032" y="257"/>
                    <a:pt x="3969" y="735"/>
                  </a:cubicBezTo>
                  <a:cubicBezTo>
                    <a:pt x="902" y="2117"/>
                    <a:pt x="138" y="4152"/>
                    <a:pt x="51" y="5614"/>
                  </a:cubicBezTo>
                  <a:cubicBezTo>
                    <a:pt x="1" y="6443"/>
                    <a:pt x="169" y="7091"/>
                    <a:pt x="255" y="7330"/>
                  </a:cubicBezTo>
                  <a:cubicBezTo>
                    <a:pt x="493" y="7992"/>
                    <a:pt x="1017" y="11768"/>
                    <a:pt x="1359" y="11878"/>
                  </a:cubicBezTo>
                  <a:cubicBezTo>
                    <a:pt x="1362" y="11878"/>
                    <a:pt x="1364" y="11879"/>
                    <a:pt x="1366" y="11879"/>
                  </a:cubicBezTo>
                  <a:cubicBezTo>
                    <a:pt x="1538" y="11879"/>
                    <a:pt x="1652" y="9852"/>
                    <a:pt x="1701" y="9567"/>
                  </a:cubicBezTo>
                  <a:cubicBezTo>
                    <a:pt x="1701" y="9567"/>
                    <a:pt x="2266" y="7064"/>
                    <a:pt x="2329" y="6420"/>
                  </a:cubicBezTo>
                  <a:lnTo>
                    <a:pt x="1920" y="5614"/>
                  </a:lnTo>
                  <a:cubicBezTo>
                    <a:pt x="1920" y="5614"/>
                    <a:pt x="3924" y="4391"/>
                    <a:pt x="7479" y="4199"/>
                  </a:cubicBezTo>
                  <a:cubicBezTo>
                    <a:pt x="7667" y="4189"/>
                    <a:pt x="7852" y="4184"/>
                    <a:pt x="8033" y="4184"/>
                  </a:cubicBezTo>
                  <a:cubicBezTo>
                    <a:pt x="11158" y="4184"/>
                    <a:pt x="13273" y="5594"/>
                    <a:pt x="13273" y="5594"/>
                  </a:cubicBezTo>
                  <a:lnTo>
                    <a:pt x="12884" y="6420"/>
                  </a:lnTo>
                  <a:lnTo>
                    <a:pt x="13141" y="8525"/>
                  </a:lnTo>
                  <a:cubicBezTo>
                    <a:pt x="13144" y="9301"/>
                    <a:pt x="12789" y="11858"/>
                    <a:pt x="13155" y="12036"/>
                  </a:cubicBezTo>
                  <a:cubicBezTo>
                    <a:pt x="13162" y="12040"/>
                    <a:pt x="13168" y="12041"/>
                    <a:pt x="13175" y="12041"/>
                  </a:cubicBezTo>
                  <a:cubicBezTo>
                    <a:pt x="13515" y="12041"/>
                    <a:pt x="14396" y="8102"/>
                    <a:pt x="14450" y="6065"/>
                  </a:cubicBezTo>
                  <a:cubicBezTo>
                    <a:pt x="14457" y="5814"/>
                    <a:pt x="14451" y="5591"/>
                    <a:pt x="14431" y="5408"/>
                  </a:cubicBezTo>
                  <a:cubicBezTo>
                    <a:pt x="13987" y="1619"/>
                    <a:pt x="10735" y="0"/>
                    <a:pt x="7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2231036" y="1488779"/>
              <a:ext cx="269082" cy="125878"/>
            </a:xfrm>
            <a:custGeom>
              <a:avLst/>
              <a:gdLst/>
              <a:ahLst/>
              <a:cxnLst/>
              <a:rect l="l" t="t" r="r" b="b"/>
              <a:pathLst>
                <a:path w="14630" h="6844" extrusionOk="0">
                  <a:moveTo>
                    <a:pt x="7527" y="1"/>
                  </a:moveTo>
                  <a:cubicBezTo>
                    <a:pt x="6237" y="1"/>
                    <a:pt x="4970" y="260"/>
                    <a:pt x="3921" y="732"/>
                  </a:cubicBezTo>
                  <a:cubicBezTo>
                    <a:pt x="853" y="2115"/>
                    <a:pt x="1" y="4689"/>
                    <a:pt x="222" y="6038"/>
                  </a:cubicBezTo>
                  <a:lnTo>
                    <a:pt x="2502" y="6843"/>
                  </a:lnTo>
                  <a:lnTo>
                    <a:pt x="2091" y="6037"/>
                  </a:lnTo>
                  <a:cubicBezTo>
                    <a:pt x="2091" y="6037"/>
                    <a:pt x="4097" y="4814"/>
                    <a:pt x="7652" y="4622"/>
                  </a:cubicBezTo>
                  <a:cubicBezTo>
                    <a:pt x="7841" y="4612"/>
                    <a:pt x="8027" y="4607"/>
                    <a:pt x="8210" y="4607"/>
                  </a:cubicBezTo>
                  <a:cubicBezTo>
                    <a:pt x="11333" y="4607"/>
                    <a:pt x="13446" y="6017"/>
                    <a:pt x="13446" y="6017"/>
                  </a:cubicBezTo>
                  <a:lnTo>
                    <a:pt x="13057" y="6843"/>
                  </a:lnTo>
                  <a:lnTo>
                    <a:pt x="14623" y="6488"/>
                  </a:lnTo>
                  <a:cubicBezTo>
                    <a:pt x="14630" y="6237"/>
                    <a:pt x="14617" y="6015"/>
                    <a:pt x="14603" y="5833"/>
                  </a:cubicBezTo>
                  <a:cubicBezTo>
                    <a:pt x="14276" y="1693"/>
                    <a:pt x="10827" y="1"/>
                    <a:pt x="7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2273709" y="1710660"/>
              <a:ext cx="47287" cy="24057"/>
            </a:xfrm>
            <a:custGeom>
              <a:avLst/>
              <a:gdLst/>
              <a:ahLst/>
              <a:cxnLst/>
              <a:rect l="l" t="t" r="r" b="b"/>
              <a:pathLst>
                <a:path w="2571" h="1308" extrusionOk="0">
                  <a:moveTo>
                    <a:pt x="1308" y="0"/>
                  </a:moveTo>
                  <a:cubicBezTo>
                    <a:pt x="1298" y="0"/>
                    <a:pt x="1288" y="0"/>
                    <a:pt x="1277" y="0"/>
                  </a:cubicBezTo>
                  <a:cubicBezTo>
                    <a:pt x="569" y="9"/>
                    <a:pt x="0" y="309"/>
                    <a:pt x="6" y="671"/>
                  </a:cubicBezTo>
                  <a:cubicBezTo>
                    <a:pt x="10" y="1026"/>
                    <a:pt x="571" y="1308"/>
                    <a:pt x="1262" y="1308"/>
                  </a:cubicBezTo>
                  <a:cubicBezTo>
                    <a:pt x="1272" y="1308"/>
                    <a:pt x="1283" y="1308"/>
                    <a:pt x="1293" y="1307"/>
                  </a:cubicBezTo>
                  <a:cubicBezTo>
                    <a:pt x="2000" y="1297"/>
                    <a:pt x="2570" y="997"/>
                    <a:pt x="2565" y="637"/>
                  </a:cubicBezTo>
                  <a:cubicBezTo>
                    <a:pt x="2562" y="283"/>
                    <a:pt x="2001"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2420562" y="1710660"/>
              <a:ext cx="47269" cy="24057"/>
            </a:xfrm>
            <a:custGeom>
              <a:avLst/>
              <a:gdLst/>
              <a:ahLst/>
              <a:cxnLst/>
              <a:rect l="l" t="t" r="r" b="b"/>
              <a:pathLst>
                <a:path w="2570" h="1308" extrusionOk="0">
                  <a:moveTo>
                    <a:pt x="1309" y="0"/>
                  </a:moveTo>
                  <a:cubicBezTo>
                    <a:pt x="1299" y="0"/>
                    <a:pt x="1288" y="0"/>
                    <a:pt x="1278" y="0"/>
                  </a:cubicBezTo>
                  <a:cubicBezTo>
                    <a:pt x="572" y="9"/>
                    <a:pt x="1" y="309"/>
                    <a:pt x="7" y="671"/>
                  </a:cubicBezTo>
                  <a:cubicBezTo>
                    <a:pt x="10" y="1026"/>
                    <a:pt x="570" y="1308"/>
                    <a:pt x="1263" y="1308"/>
                  </a:cubicBezTo>
                  <a:cubicBezTo>
                    <a:pt x="1273" y="1308"/>
                    <a:pt x="1283" y="1308"/>
                    <a:pt x="1294" y="1307"/>
                  </a:cubicBezTo>
                  <a:cubicBezTo>
                    <a:pt x="2000" y="1297"/>
                    <a:pt x="2570" y="997"/>
                    <a:pt x="2565" y="637"/>
                  </a:cubicBezTo>
                  <a:cubicBezTo>
                    <a:pt x="2560" y="283"/>
                    <a:pt x="2000" y="0"/>
                    <a:pt x="1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2333782" y="1776454"/>
              <a:ext cx="83061" cy="33897"/>
            </a:xfrm>
            <a:custGeom>
              <a:avLst/>
              <a:gdLst/>
              <a:ahLst/>
              <a:cxnLst/>
              <a:rect l="l" t="t" r="r" b="b"/>
              <a:pathLst>
                <a:path w="4516" h="1843" extrusionOk="0">
                  <a:moveTo>
                    <a:pt x="1" y="0"/>
                  </a:moveTo>
                  <a:lnTo>
                    <a:pt x="1" y="0"/>
                  </a:lnTo>
                  <a:cubicBezTo>
                    <a:pt x="1" y="0"/>
                    <a:pt x="704" y="1842"/>
                    <a:pt x="2200" y="1842"/>
                  </a:cubicBezTo>
                  <a:cubicBezTo>
                    <a:pt x="3961" y="1842"/>
                    <a:pt x="4516" y="0"/>
                    <a:pt x="4516" y="0"/>
                  </a:cubicBezTo>
                  <a:lnTo>
                    <a:pt x="4516" y="0"/>
                  </a:lnTo>
                  <a:cubicBezTo>
                    <a:pt x="3928" y="143"/>
                    <a:pt x="3230" y="191"/>
                    <a:pt x="2561" y="191"/>
                  </a:cubicBezTo>
                  <a:cubicBezTo>
                    <a:pt x="1223" y="191"/>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2321679" y="1684118"/>
              <a:ext cx="13408" cy="23800"/>
            </a:xfrm>
            <a:custGeom>
              <a:avLst/>
              <a:gdLst/>
              <a:ahLst/>
              <a:cxnLst/>
              <a:rect l="l" t="t" r="r" b="b"/>
              <a:pathLst>
                <a:path w="729" h="1294" extrusionOk="0">
                  <a:moveTo>
                    <a:pt x="357" y="0"/>
                  </a:moveTo>
                  <a:cubicBezTo>
                    <a:pt x="356" y="0"/>
                    <a:pt x="355" y="0"/>
                    <a:pt x="354" y="0"/>
                  </a:cubicBezTo>
                  <a:cubicBezTo>
                    <a:pt x="157" y="5"/>
                    <a:pt x="1" y="295"/>
                    <a:pt x="8" y="652"/>
                  </a:cubicBezTo>
                  <a:cubicBezTo>
                    <a:pt x="15" y="1008"/>
                    <a:pt x="178" y="1293"/>
                    <a:pt x="374" y="1293"/>
                  </a:cubicBezTo>
                  <a:cubicBezTo>
                    <a:pt x="375" y="1293"/>
                    <a:pt x="376" y="1293"/>
                    <a:pt x="377" y="1293"/>
                  </a:cubicBezTo>
                  <a:cubicBezTo>
                    <a:pt x="573" y="1289"/>
                    <a:pt x="729" y="998"/>
                    <a:pt x="722" y="641"/>
                  </a:cubicBezTo>
                  <a:cubicBezTo>
                    <a:pt x="715" y="285"/>
                    <a:pt x="552" y="0"/>
                    <a:pt x="357"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2412634" y="1684118"/>
              <a:ext cx="13371" cy="23800"/>
            </a:xfrm>
            <a:custGeom>
              <a:avLst/>
              <a:gdLst/>
              <a:ahLst/>
              <a:cxnLst/>
              <a:rect l="l" t="t" r="r" b="b"/>
              <a:pathLst>
                <a:path w="727" h="1294" extrusionOk="0">
                  <a:moveTo>
                    <a:pt x="372" y="0"/>
                  </a:moveTo>
                  <a:cubicBezTo>
                    <a:pt x="177" y="0"/>
                    <a:pt x="14" y="285"/>
                    <a:pt x="7" y="641"/>
                  </a:cubicBezTo>
                  <a:cubicBezTo>
                    <a:pt x="0" y="998"/>
                    <a:pt x="155" y="1289"/>
                    <a:pt x="352" y="1293"/>
                  </a:cubicBezTo>
                  <a:cubicBezTo>
                    <a:pt x="353" y="1293"/>
                    <a:pt x="354" y="1293"/>
                    <a:pt x="355" y="1293"/>
                  </a:cubicBezTo>
                  <a:cubicBezTo>
                    <a:pt x="549" y="1293"/>
                    <a:pt x="712" y="1008"/>
                    <a:pt x="719" y="652"/>
                  </a:cubicBezTo>
                  <a:cubicBezTo>
                    <a:pt x="727" y="295"/>
                    <a:pt x="572" y="5"/>
                    <a:pt x="375" y="0"/>
                  </a:cubicBezTo>
                  <a:cubicBezTo>
                    <a:pt x="374" y="0"/>
                    <a:pt x="373" y="0"/>
                    <a:pt x="372"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2357215" y="1660150"/>
              <a:ext cx="35663" cy="84704"/>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7423625" y="3255875"/>
            <a:ext cx="1000375" cy="1347625"/>
            <a:chOff x="7423625" y="3255875"/>
            <a:chExt cx="1000375" cy="1347625"/>
          </a:xfrm>
        </p:grpSpPr>
        <p:sp>
          <p:nvSpPr>
            <p:cNvPr id="7188" name="Google Shape;7188;p72"/>
            <p:cNvSpPr/>
            <p:nvPr/>
          </p:nvSpPr>
          <p:spPr>
            <a:xfrm>
              <a:off x="7582125" y="3471100"/>
              <a:ext cx="154925" cy="242450"/>
            </a:xfrm>
            <a:custGeom>
              <a:avLst/>
              <a:gdLst/>
              <a:ahLst/>
              <a:cxnLst/>
              <a:rect l="l" t="t" r="r" b="b"/>
              <a:pathLst>
                <a:path w="6197" h="9698" extrusionOk="0">
                  <a:moveTo>
                    <a:pt x="2245" y="0"/>
                  </a:moveTo>
                  <a:lnTo>
                    <a:pt x="2245" y="0"/>
                  </a:lnTo>
                  <a:cubicBezTo>
                    <a:pt x="2245" y="0"/>
                    <a:pt x="1" y="6964"/>
                    <a:pt x="3127" y="9351"/>
                  </a:cubicBezTo>
                  <a:cubicBezTo>
                    <a:pt x="3439" y="9590"/>
                    <a:pt x="3717" y="9697"/>
                    <a:pt x="3964" y="9697"/>
                  </a:cubicBezTo>
                  <a:cubicBezTo>
                    <a:pt x="6197" y="9697"/>
                    <a:pt x="5969" y="978"/>
                    <a:pt x="5969" y="978"/>
                  </a:cubicBezTo>
                  <a:lnTo>
                    <a:pt x="2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7423625" y="4120650"/>
              <a:ext cx="1000375" cy="482850"/>
            </a:xfrm>
            <a:custGeom>
              <a:avLst/>
              <a:gdLst/>
              <a:ahLst/>
              <a:cxnLst/>
              <a:rect l="l" t="t" r="r" b="b"/>
              <a:pathLst>
                <a:path w="40015" h="19314" extrusionOk="0">
                  <a:moveTo>
                    <a:pt x="20870" y="1"/>
                  </a:moveTo>
                  <a:cubicBezTo>
                    <a:pt x="3936" y="1"/>
                    <a:pt x="0" y="19314"/>
                    <a:pt x="0" y="19314"/>
                  </a:cubicBezTo>
                  <a:lnTo>
                    <a:pt x="40014" y="19314"/>
                  </a:lnTo>
                  <a:cubicBezTo>
                    <a:pt x="40014" y="19314"/>
                    <a:pt x="37804" y="1"/>
                    <a:pt x="20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7551925" y="3616350"/>
              <a:ext cx="172525" cy="157175"/>
            </a:xfrm>
            <a:custGeom>
              <a:avLst/>
              <a:gdLst/>
              <a:ahLst/>
              <a:cxnLst/>
              <a:rect l="l" t="t" r="r" b="b"/>
              <a:pathLst>
                <a:path w="6901" h="6287" extrusionOk="0">
                  <a:moveTo>
                    <a:pt x="3451" y="1"/>
                  </a:moveTo>
                  <a:cubicBezTo>
                    <a:pt x="2646" y="1"/>
                    <a:pt x="1842" y="308"/>
                    <a:pt x="1229" y="922"/>
                  </a:cubicBezTo>
                  <a:cubicBezTo>
                    <a:pt x="1" y="2149"/>
                    <a:pt x="1" y="4139"/>
                    <a:pt x="1229" y="5365"/>
                  </a:cubicBezTo>
                  <a:cubicBezTo>
                    <a:pt x="1842" y="5979"/>
                    <a:pt x="2646" y="6286"/>
                    <a:pt x="3451" y="6286"/>
                  </a:cubicBezTo>
                  <a:cubicBezTo>
                    <a:pt x="4255" y="6286"/>
                    <a:pt x="5059" y="5979"/>
                    <a:pt x="5672" y="5365"/>
                  </a:cubicBezTo>
                  <a:cubicBezTo>
                    <a:pt x="6900" y="4139"/>
                    <a:pt x="6900" y="2149"/>
                    <a:pt x="5672" y="922"/>
                  </a:cubicBezTo>
                  <a:cubicBezTo>
                    <a:pt x="5059" y="308"/>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8135175" y="3616375"/>
              <a:ext cx="172525" cy="157150"/>
            </a:xfrm>
            <a:custGeom>
              <a:avLst/>
              <a:gdLst/>
              <a:ahLst/>
              <a:cxnLst/>
              <a:rect l="l" t="t" r="r" b="b"/>
              <a:pathLst>
                <a:path w="6901" h="6286" extrusionOk="0">
                  <a:moveTo>
                    <a:pt x="3451" y="1"/>
                  </a:moveTo>
                  <a:cubicBezTo>
                    <a:pt x="2646" y="1"/>
                    <a:pt x="1842" y="307"/>
                    <a:pt x="1229" y="921"/>
                  </a:cubicBezTo>
                  <a:cubicBezTo>
                    <a:pt x="1" y="2148"/>
                    <a:pt x="1" y="4138"/>
                    <a:pt x="1229" y="5366"/>
                  </a:cubicBezTo>
                  <a:cubicBezTo>
                    <a:pt x="1842" y="5979"/>
                    <a:pt x="2646" y="6286"/>
                    <a:pt x="3451" y="6286"/>
                  </a:cubicBezTo>
                  <a:cubicBezTo>
                    <a:pt x="4255" y="6286"/>
                    <a:pt x="5059" y="5979"/>
                    <a:pt x="5673" y="5366"/>
                  </a:cubicBezTo>
                  <a:cubicBezTo>
                    <a:pt x="6900" y="4138"/>
                    <a:pt x="6900" y="2148"/>
                    <a:pt x="5673" y="921"/>
                  </a:cubicBezTo>
                  <a:cubicBezTo>
                    <a:pt x="5059" y="307"/>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7859500" y="3805600"/>
              <a:ext cx="171825" cy="273800"/>
            </a:xfrm>
            <a:custGeom>
              <a:avLst/>
              <a:gdLst/>
              <a:ahLst/>
              <a:cxnLst/>
              <a:rect l="l" t="t" r="r" b="b"/>
              <a:pathLst>
                <a:path w="6873" h="10952" extrusionOk="0">
                  <a:moveTo>
                    <a:pt x="6340" y="0"/>
                  </a:moveTo>
                  <a:lnTo>
                    <a:pt x="891" y="749"/>
                  </a:lnTo>
                  <a:lnTo>
                    <a:pt x="1" y="10951"/>
                  </a:lnTo>
                  <a:cubicBezTo>
                    <a:pt x="1798" y="10735"/>
                    <a:pt x="4727" y="9910"/>
                    <a:pt x="6872" y="6980"/>
                  </a:cubicBezTo>
                  <a:lnTo>
                    <a:pt x="6340"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7657725" y="3290725"/>
              <a:ext cx="549075" cy="659025"/>
            </a:xfrm>
            <a:custGeom>
              <a:avLst/>
              <a:gdLst/>
              <a:ahLst/>
              <a:cxnLst/>
              <a:rect l="l" t="t" r="r" b="b"/>
              <a:pathLst>
                <a:path w="21963" h="26361" extrusionOk="0">
                  <a:moveTo>
                    <a:pt x="12196" y="0"/>
                  </a:moveTo>
                  <a:cubicBezTo>
                    <a:pt x="12181" y="0"/>
                    <a:pt x="12173" y="0"/>
                    <a:pt x="12173" y="0"/>
                  </a:cubicBezTo>
                  <a:cubicBezTo>
                    <a:pt x="12173" y="0"/>
                    <a:pt x="5368" y="297"/>
                    <a:pt x="2024" y="8661"/>
                  </a:cubicBezTo>
                  <a:cubicBezTo>
                    <a:pt x="3345" y="9990"/>
                    <a:pt x="1894" y="13188"/>
                    <a:pt x="253" y="13188"/>
                  </a:cubicBezTo>
                  <a:cubicBezTo>
                    <a:pt x="202" y="13188"/>
                    <a:pt x="152" y="13185"/>
                    <a:pt x="101" y="13179"/>
                  </a:cubicBezTo>
                  <a:lnTo>
                    <a:pt x="101" y="13179"/>
                  </a:lnTo>
                  <a:cubicBezTo>
                    <a:pt x="0" y="14849"/>
                    <a:pt x="76" y="15350"/>
                    <a:pt x="258" y="17016"/>
                  </a:cubicBezTo>
                  <a:cubicBezTo>
                    <a:pt x="625" y="20311"/>
                    <a:pt x="2201" y="23182"/>
                    <a:pt x="5191" y="24777"/>
                  </a:cubicBezTo>
                  <a:cubicBezTo>
                    <a:pt x="7045" y="25766"/>
                    <a:pt x="9313" y="26360"/>
                    <a:pt x="11530" y="26360"/>
                  </a:cubicBezTo>
                  <a:cubicBezTo>
                    <a:pt x="12901" y="26360"/>
                    <a:pt x="14252" y="26133"/>
                    <a:pt x="15472" y="25631"/>
                  </a:cubicBezTo>
                  <a:cubicBezTo>
                    <a:pt x="17946" y="24613"/>
                    <a:pt x="19856" y="22797"/>
                    <a:pt x="20836" y="20351"/>
                  </a:cubicBezTo>
                  <a:cubicBezTo>
                    <a:pt x="21952" y="17563"/>
                    <a:pt x="21962" y="13998"/>
                    <a:pt x="21813" y="10986"/>
                  </a:cubicBezTo>
                  <a:cubicBezTo>
                    <a:pt x="21271" y="158"/>
                    <a:pt x="12694" y="0"/>
                    <a:pt x="1219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7849675" y="3980125"/>
              <a:ext cx="196400" cy="279175"/>
            </a:xfrm>
            <a:custGeom>
              <a:avLst/>
              <a:gdLst/>
              <a:ahLst/>
              <a:cxnLst/>
              <a:rect l="l" t="t" r="r" b="b"/>
              <a:pathLst>
                <a:path w="7856" h="11167" extrusionOk="0">
                  <a:moveTo>
                    <a:pt x="7265" y="0"/>
                  </a:moveTo>
                  <a:cubicBezTo>
                    <a:pt x="5120" y="2929"/>
                    <a:pt x="2191" y="3754"/>
                    <a:pt x="393" y="3970"/>
                  </a:cubicBezTo>
                  <a:lnTo>
                    <a:pt x="0" y="8460"/>
                  </a:lnTo>
                  <a:cubicBezTo>
                    <a:pt x="0" y="8460"/>
                    <a:pt x="161" y="10705"/>
                    <a:pt x="3794" y="11132"/>
                  </a:cubicBezTo>
                  <a:cubicBezTo>
                    <a:pt x="3988" y="11155"/>
                    <a:pt x="4173" y="11166"/>
                    <a:pt x="4349" y="11166"/>
                  </a:cubicBezTo>
                  <a:cubicBezTo>
                    <a:pt x="7472" y="11166"/>
                    <a:pt x="7855" y="7767"/>
                    <a:pt x="7855" y="7767"/>
                  </a:cubicBezTo>
                  <a:lnTo>
                    <a:pt x="7265"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7793050" y="3648350"/>
              <a:ext cx="27950" cy="55825"/>
            </a:xfrm>
            <a:custGeom>
              <a:avLst/>
              <a:gdLst/>
              <a:ahLst/>
              <a:cxnLst/>
              <a:rect l="l" t="t" r="r" b="b"/>
              <a:pathLst>
                <a:path w="1118" h="2233" extrusionOk="0">
                  <a:moveTo>
                    <a:pt x="560" y="1"/>
                  </a:moveTo>
                  <a:cubicBezTo>
                    <a:pt x="252" y="1"/>
                    <a:pt x="1" y="500"/>
                    <a:pt x="1" y="1116"/>
                  </a:cubicBezTo>
                  <a:cubicBezTo>
                    <a:pt x="1" y="1732"/>
                    <a:pt x="252" y="2233"/>
                    <a:pt x="560" y="2233"/>
                  </a:cubicBezTo>
                  <a:cubicBezTo>
                    <a:pt x="868" y="2233"/>
                    <a:pt x="1117" y="1732"/>
                    <a:pt x="1117" y="1116"/>
                  </a:cubicBezTo>
                  <a:cubicBezTo>
                    <a:pt x="1117"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8051100" y="3653075"/>
              <a:ext cx="27950" cy="55825"/>
            </a:xfrm>
            <a:custGeom>
              <a:avLst/>
              <a:gdLst/>
              <a:ahLst/>
              <a:cxnLst/>
              <a:rect l="l" t="t" r="r" b="b"/>
              <a:pathLst>
                <a:path w="1118" h="2233" extrusionOk="0">
                  <a:moveTo>
                    <a:pt x="559" y="0"/>
                  </a:moveTo>
                  <a:cubicBezTo>
                    <a:pt x="251" y="0"/>
                    <a:pt x="1" y="499"/>
                    <a:pt x="1" y="1117"/>
                  </a:cubicBezTo>
                  <a:cubicBezTo>
                    <a:pt x="1" y="1733"/>
                    <a:pt x="251" y="2232"/>
                    <a:pt x="559" y="2232"/>
                  </a:cubicBezTo>
                  <a:cubicBezTo>
                    <a:pt x="868" y="2232"/>
                    <a:pt x="1118" y="1731"/>
                    <a:pt x="1118" y="1117"/>
                  </a:cubicBezTo>
                  <a:cubicBezTo>
                    <a:pt x="1118" y="502"/>
                    <a:pt x="868" y="3"/>
                    <a:pt x="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7895425" y="3760250"/>
              <a:ext cx="76875" cy="22600"/>
            </a:xfrm>
            <a:custGeom>
              <a:avLst/>
              <a:gdLst/>
              <a:ahLst/>
              <a:cxnLst/>
              <a:rect l="l" t="t" r="r" b="b"/>
              <a:pathLst>
                <a:path w="3075" h="904" extrusionOk="0">
                  <a:moveTo>
                    <a:pt x="3075" y="0"/>
                  </a:moveTo>
                  <a:lnTo>
                    <a:pt x="3075" y="0"/>
                  </a:lnTo>
                  <a:cubicBezTo>
                    <a:pt x="2829" y="176"/>
                    <a:pt x="2598" y="347"/>
                    <a:pt x="2342" y="452"/>
                  </a:cubicBezTo>
                  <a:cubicBezTo>
                    <a:pt x="2124" y="553"/>
                    <a:pt x="1891" y="605"/>
                    <a:pt x="1658" y="605"/>
                  </a:cubicBezTo>
                  <a:cubicBezTo>
                    <a:pt x="1624" y="605"/>
                    <a:pt x="1591" y="604"/>
                    <a:pt x="1557" y="602"/>
                  </a:cubicBezTo>
                  <a:cubicBezTo>
                    <a:pt x="1289" y="593"/>
                    <a:pt x="1024" y="519"/>
                    <a:pt x="764" y="412"/>
                  </a:cubicBezTo>
                  <a:cubicBezTo>
                    <a:pt x="505" y="302"/>
                    <a:pt x="247" y="168"/>
                    <a:pt x="0" y="3"/>
                  </a:cubicBezTo>
                  <a:lnTo>
                    <a:pt x="0" y="3"/>
                  </a:lnTo>
                  <a:cubicBezTo>
                    <a:pt x="337" y="494"/>
                    <a:pt x="900" y="867"/>
                    <a:pt x="1545" y="901"/>
                  </a:cubicBezTo>
                  <a:cubicBezTo>
                    <a:pt x="1570" y="903"/>
                    <a:pt x="1596" y="903"/>
                    <a:pt x="1622" y="903"/>
                  </a:cubicBezTo>
                  <a:cubicBezTo>
                    <a:pt x="1917" y="903"/>
                    <a:pt x="2213" y="821"/>
                    <a:pt x="2453" y="659"/>
                  </a:cubicBezTo>
                  <a:cubicBezTo>
                    <a:pt x="2591" y="588"/>
                    <a:pt x="2697" y="468"/>
                    <a:pt x="2810" y="367"/>
                  </a:cubicBezTo>
                  <a:cubicBezTo>
                    <a:pt x="2907"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7763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8035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7539225" y="3255875"/>
              <a:ext cx="680775" cy="353125"/>
            </a:xfrm>
            <a:custGeom>
              <a:avLst/>
              <a:gdLst/>
              <a:ahLst/>
              <a:cxnLst/>
              <a:rect l="l" t="t" r="r" b="b"/>
              <a:pathLst>
                <a:path w="27231" h="14125" extrusionOk="0">
                  <a:moveTo>
                    <a:pt x="20873" y="0"/>
                  </a:moveTo>
                  <a:cubicBezTo>
                    <a:pt x="20464" y="0"/>
                    <a:pt x="20054" y="26"/>
                    <a:pt x="19650" y="62"/>
                  </a:cubicBezTo>
                  <a:cubicBezTo>
                    <a:pt x="16483" y="348"/>
                    <a:pt x="13387" y="1192"/>
                    <a:pt x="10399" y="2286"/>
                  </a:cubicBezTo>
                  <a:cubicBezTo>
                    <a:pt x="10013" y="2427"/>
                    <a:pt x="9614" y="2575"/>
                    <a:pt x="9201" y="2575"/>
                  </a:cubicBezTo>
                  <a:cubicBezTo>
                    <a:pt x="9194" y="2575"/>
                    <a:pt x="9186" y="2575"/>
                    <a:pt x="9178" y="2575"/>
                  </a:cubicBezTo>
                  <a:cubicBezTo>
                    <a:pt x="8755" y="2572"/>
                    <a:pt x="8308" y="2374"/>
                    <a:pt x="8133" y="1990"/>
                  </a:cubicBezTo>
                  <a:cubicBezTo>
                    <a:pt x="7983" y="1660"/>
                    <a:pt x="8061" y="1276"/>
                    <a:pt x="8059" y="912"/>
                  </a:cubicBezTo>
                  <a:cubicBezTo>
                    <a:pt x="8056" y="549"/>
                    <a:pt x="7903" y="119"/>
                    <a:pt x="7547" y="44"/>
                  </a:cubicBezTo>
                  <a:cubicBezTo>
                    <a:pt x="7512" y="37"/>
                    <a:pt x="7478" y="33"/>
                    <a:pt x="7444" y="33"/>
                  </a:cubicBezTo>
                  <a:cubicBezTo>
                    <a:pt x="7170" y="33"/>
                    <a:pt x="6921" y="255"/>
                    <a:pt x="6751" y="483"/>
                  </a:cubicBezTo>
                  <a:cubicBezTo>
                    <a:pt x="5924" y="1603"/>
                    <a:pt x="5934" y="3113"/>
                    <a:pt x="5978" y="4505"/>
                  </a:cubicBezTo>
                  <a:cubicBezTo>
                    <a:pt x="5694" y="3749"/>
                    <a:pt x="5566" y="2936"/>
                    <a:pt x="5601" y="2129"/>
                  </a:cubicBezTo>
                  <a:cubicBezTo>
                    <a:pt x="5621" y="1674"/>
                    <a:pt x="5570" y="1051"/>
                    <a:pt x="5118" y="996"/>
                  </a:cubicBezTo>
                  <a:cubicBezTo>
                    <a:pt x="5100" y="994"/>
                    <a:pt x="5082" y="993"/>
                    <a:pt x="5065" y="993"/>
                  </a:cubicBezTo>
                  <a:cubicBezTo>
                    <a:pt x="4911" y="993"/>
                    <a:pt x="4764" y="1073"/>
                    <a:pt x="4637" y="1166"/>
                  </a:cubicBezTo>
                  <a:cubicBezTo>
                    <a:pt x="4018" y="1625"/>
                    <a:pt x="3763" y="2431"/>
                    <a:pt x="3680" y="3198"/>
                  </a:cubicBezTo>
                  <a:cubicBezTo>
                    <a:pt x="3609" y="3863"/>
                    <a:pt x="3809" y="4811"/>
                    <a:pt x="3455" y="5396"/>
                  </a:cubicBezTo>
                  <a:cubicBezTo>
                    <a:pt x="2997" y="4897"/>
                    <a:pt x="2803" y="3971"/>
                    <a:pt x="2684" y="3315"/>
                  </a:cubicBezTo>
                  <a:cubicBezTo>
                    <a:pt x="2594" y="2820"/>
                    <a:pt x="2565" y="2150"/>
                    <a:pt x="2047" y="1896"/>
                  </a:cubicBezTo>
                  <a:cubicBezTo>
                    <a:pt x="1946" y="1848"/>
                    <a:pt x="1837" y="1825"/>
                    <a:pt x="1727" y="1825"/>
                  </a:cubicBezTo>
                  <a:cubicBezTo>
                    <a:pt x="1483" y="1825"/>
                    <a:pt x="1234" y="1934"/>
                    <a:pt x="1053" y="2103"/>
                  </a:cubicBezTo>
                  <a:cubicBezTo>
                    <a:pt x="792" y="2350"/>
                    <a:pt x="650" y="2695"/>
                    <a:pt x="550" y="3042"/>
                  </a:cubicBezTo>
                  <a:cubicBezTo>
                    <a:pt x="1" y="4950"/>
                    <a:pt x="667" y="7153"/>
                    <a:pt x="2183" y="8439"/>
                  </a:cubicBezTo>
                  <a:cubicBezTo>
                    <a:pt x="2927" y="9071"/>
                    <a:pt x="3837" y="9482"/>
                    <a:pt x="4769" y="9777"/>
                  </a:cubicBezTo>
                  <a:cubicBezTo>
                    <a:pt x="6032" y="10179"/>
                    <a:pt x="7358" y="10379"/>
                    <a:pt x="8683" y="10379"/>
                  </a:cubicBezTo>
                  <a:cubicBezTo>
                    <a:pt x="10147" y="10379"/>
                    <a:pt x="11612" y="10135"/>
                    <a:pt x="12993" y="9647"/>
                  </a:cubicBezTo>
                  <a:cubicBezTo>
                    <a:pt x="15378" y="8805"/>
                    <a:pt x="17535" y="7259"/>
                    <a:pt x="20040" y="6903"/>
                  </a:cubicBezTo>
                  <a:cubicBezTo>
                    <a:pt x="20311" y="6865"/>
                    <a:pt x="20588" y="6843"/>
                    <a:pt x="20864" y="6843"/>
                  </a:cubicBezTo>
                  <a:cubicBezTo>
                    <a:pt x="21544" y="6843"/>
                    <a:pt x="22218" y="6978"/>
                    <a:pt x="22779" y="7348"/>
                  </a:cubicBezTo>
                  <a:cubicBezTo>
                    <a:pt x="23565" y="7865"/>
                    <a:pt x="24018" y="8765"/>
                    <a:pt x="24284" y="9667"/>
                  </a:cubicBezTo>
                  <a:cubicBezTo>
                    <a:pt x="24552" y="10569"/>
                    <a:pt x="24667" y="11513"/>
                    <a:pt x="24970" y="12404"/>
                  </a:cubicBezTo>
                  <a:cubicBezTo>
                    <a:pt x="25158" y="12955"/>
                    <a:pt x="25679" y="14088"/>
                    <a:pt x="26382" y="14124"/>
                  </a:cubicBezTo>
                  <a:cubicBezTo>
                    <a:pt x="26392" y="14125"/>
                    <a:pt x="26403" y="14125"/>
                    <a:pt x="26413" y="14125"/>
                  </a:cubicBezTo>
                  <a:cubicBezTo>
                    <a:pt x="27230" y="14125"/>
                    <a:pt x="27062" y="12519"/>
                    <a:pt x="27079" y="11981"/>
                  </a:cubicBezTo>
                  <a:cubicBezTo>
                    <a:pt x="27145" y="9911"/>
                    <a:pt x="26971" y="7836"/>
                    <a:pt x="26557" y="5808"/>
                  </a:cubicBezTo>
                  <a:cubicBezTo>
                    <a:pt x="26339" y="4740"/>
                    <a:pt x="26052" y="3676"/>
                    <a:pt x="25533" y="2718"/>
                  </a:cubicBezTo>
                  <a:cubicBezTo>
                    <a:pt x="25015" y="1761"/>
                    <a:pt x="24247" y="911"/>
                    <a:pt x="23258" y="453"/>
                  </a:cubicBezTo>
                  <a:cubicBezTo>
                    <a:pt x="22517" y="107"/>
                    <a:pt x="21698" y="0"/>
                    <a:pt x="20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7484325" y="4419075"/>
              <a:ext cx="893975" cy="16575"/>
            </a:xfrm>
            <a:custGeom>
              <a:avLst/>
              <a:gdLst/>
              <a:ahLst/>
              <a:cxnLst/>
              <a:rect l="l" t="t" r="r" b="b"/>
              <a:pathLst>
                <a:path w="35759" h="663" extrusionOk="0">
                  <a:moveTo>
                    <a:pt x="336" y="1"/>
                  </a:moveTo>
                  <a:lnTo>
                    <a:pt x="1" y="662"/>
                  </a:lnTo>
                  <a:lnTo>
                    <a:pt x="35758" y="662"/>
                  </a:lnTo>
                  <a:lnTo>
                    <a:pt x="354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7442250" y="4521300"/>
              <a:ext cx="968975" cy="16525"/>
            </a:xfrm>
            <a:custGeom>
              <a:avLst/>
              <a:gdLst/>
              <a:ahLst/>
              <a:cxnLst/>
              <a:rect l="l" t="t" r="r" b="b"/>
              <a:pathLst>
                <a:path w="38759" h="661" extrusionOk="0">
                  <a:moveTo>
                    <a:pt x="231" y="0"/>
                  </a:moveTo>
                  <a:lnTo>
                    <a:pt x="1" y="661"/>
                  </a:lnTo>
                  <a:lnTo>
                    <a:pt x="38759" y="661"/>
                  </a:lnTo>
                  <a:lnTo>
                    <a:pt x="385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8023475" y="3589750"/>
              <a:ext cx="99075" cy="30975"/>
            </a:xfrm>
            <a:custGeom>
              <a:avLst/>
              <a:gdLst/>
              <a:ahLst/>
              <a:cxnLst/>
              <a:rect l="l" t="t" r="r" b="b"/>
              <a:pathLst>
                <a:path w="3963" h="1239" extrusionOk="0">
                  <a:moveTo>
                    <a:pt x="2143" y="1"/>
                  </a:moveTo>
                  <a:cubicBezTo>
                    <a:pt x="2064" y="1"/>
                    <a:pt x="1984" y="5"/>
                    <a:pt x="1905" y="13"/>
                  </a:cubicBezTo>
                  <a:cubicBezTo>
                    <a:pt x="1505" y="59"/>
                    <a:pt x="1125" y="201"/>
                    <a:pt x="799" y="420"/>
                  </a:cubicBezTo>
                  <a:cubicBezTo>
                    <a:pt x="476" y="635"/>
                    <a:pt x="193" y="907"/>
                    <a:pt x="1" y="1238"/>
                  </a:cubicBezTo>
                  <a:cubicBezTo>
                    <a:pt x="623" y="817"/>
                    <a:pt x="1264" y="480"/>
                    <a:pt x="1946" y="412"/>
                  </a:cubicBezTo>
                  <a:cubicBezTo>
                    <a:pt x="2041" y="401"/>
                    <a:pt x="2137" y="395"/>
                    <a:pt x="2232" y="395"/>
                  </a:cubicBezTo>
                  <a:cubicBezTo>
                    <a:pt x="2476" y="395"/>
                    <a:pt x="2720" y="432"/>
                    <a:pt x="2960" y="508"/>
                  </a:cubicBezTo>
                  <a:cubicBezTo>
                    <a:pt x="3133" y="544"/>
                    <a:pt x="3289" y="628"/>
                    <a:pt x="3461" y="692"/>
                  </a:cubicBezTo>
                  <a:cubicBezTo>
                    <a:pt x="3629" y="763"/>
                    <a:pt x="3784" y="863"/>
                    <a:pt x="3963" y="939"/>
                  </a:cubicBezTo>
                  <a:cubicBezTo>
                    <a:pt x="3727" y="644"/>
                    <a:pt x="3435" y="373"/>
                    <a:pt x="3073" y="214"/>
                  </a:cubicBezTo>
                  <a:cubicBezTo>
                    <a:pt x="2791" y="69"/>
                    <a:pt x="2467" y="1"/>
                    <a:pt x="2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7745175" y="3581750"/>
              <a:ext cx="106650" cy="32075"/>
            </a:xfrm>
            <a:custGeom>
              <a:avLst/>
              <a:gdLst/>
              <a:ahLst/>
              <a:cxnLst/>
              <a:rect l="l" t="t" r="r" b="b"/>
              <a:pathLst>
                <a:path w="4266" h="1283" extrusionOk="0">
                  <a:moveTo>
                    <a:pt x="2304" y="0"/>
                  </a:moveTo>
                  <a:cubicBezTo>
                    <a:pt x="2283" y="0"/>
                    <a:pt x="2263" y="0"/>
                    <a:pt x="2242" y="1"/>
                  </a:cubicBezTo>
                  <a:cubicBezTo>
                    <a:pt x="1809" y="7"/>
                    <a:pt x="1401" y="142"/>
                    <a:pt x="1020" y="305"/>
                  </a:cubicBezTo>
                  <a:cubicBezTo>
                    <a:pt x="836" y="400"/>
                    <a:pt x="652" y="499"/>
                    <a:pt x="481" y="610"/>
                  </a:cubicBezTo>
                  <a:cubicBezTo>
                    <a:pt x="317" y="732"/>
                    <a:pt x="151" y="855"/>
                    <a:pt x="0" y="991"/>
                  </a:cubicBezTo>
                  <a:cubicBezTo>
                    <a:pt x="199" y="931"/>
                    <a:pt x="385" y="855"/>
                    <a:pt x="571" y="784"/>
                  </a:cubicBezTo>
                  <a:lnTo>
                    <a:pt x="1131" y="597"/>
                  </a:lnTo>
                  <a:cubicBezTo>
                    <a:pt x="1503" y="504"/>
                    <a:pt x="1870" y="400"/>
                    <a:pt x="2240" y="400"/>
                  </a:cubicBezTo>
                  <a:cubicBezTo>
                    <a:pt x="2245" y="400"/>
                    <a:pt x="2250" y="400"/>
                    <a:pt x="2255" y="400"/>
                  </a:cubicBezTo>
                  <a:cubicBezTo>
                    <a:pt x="2296" y="398"/>
                    <a:pt x="2337" y="397"/>
                    <a:pt x="2378" y="397"/>
                  </a:cubicBezTo>
                  <a:cubicBezTo>
                    <a:pt x="3078" y="397"/>
                    <a:pt x="3759" y="696"/>
                    <a:pt x="4266" y="1283"/>
                  </a:cubicBezTo>
                  <a:cubicBezTo>
                    <a:pt x="4143" y="889"/>
                    <a:pt x="3852" y="546"/>
                    <a:pt x="3484" y="319"/>
                  </a:cubicBezTo>
                  <a:cubicBezTo>
                    <a:pt x="3136" y="95"/>
                    <a:pt x="2713" y="0"/>
                    <a:pt x="2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7912538" y="3627061"/>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6149500" y="3241325"/>
            <a:ext cx="1063800" cy="1376725"/>
            <a:chOff x="6149500" y="3241325"/>
            <a:chExt cx="1063800" cy="1376725"/>
          </a:xfrm>
        </p:grpSpPr>
        <p:sp>
          <p:nvSpPr>
            <p:cNvPr id="7207" name="Google Shape;7207;p72"/>
            <p:cNvSpPr/>
            <p:nvPr/>
          </p:nvSpPr>
          <p:spPr>
            <a:xfrm>
              <a:off x="6149500" y="3466625"/>
              <a:ext cx="839500" cy="924950"/>
            </a:xfrm>
            <a:custGeom>
              <a:avLst/>
              <a:gdLst/>
              <a:ahLst/>
              <a:cxnLst/>
              <a:rect l="l" t="t" r="r" b="b"/>
              <a:pathLst>
                <a:path w="33580" h="36998" extrusionOk="0">
                  <a:moveTo>
                    <a:pt x="22168" y="0"/>
                  </a:moveTo>
                  <a:cubicBezTo>
                    <a:pt x="20221" y="0"/>
                    <a:pt x="18263" y="305"/>
                    <a:pt x="16337" y="634"/>
                  </a:cubicBezTo>
                  <a:cubicBezTo>
                    <a:pt x="14442" y="955"/>
                    <a:pt x="11889" y="1784"/>
                    <a:pt x="11061" y="3516"/>
                  </a:cubicBezTo>
                  <a:cubicBezTo>
                    <a:pt x="10289" y="5131"/>
                    <a:pt x="10346" y="6999"/>
                    <a:pt x="10028" y="8763"/>
                  </a:cubicBezTo>
                  <a:cubicBezTo>
                    <a:pt x="9081" y="14027"/>
                    <a:pt x="4924" y="18002"/>
                    <a:pt x="1715" y="22280"/>
                  </a:cubicBezTo>
                  <a:cubicBezTo>
                    <a:pt x="1078" y="23131"/>
                    <a:pt x="457" y="24037"/>
                    <a:pt x="229" y="25075"/>
                  </a:cubicBezTo>
                  <a:cubicBezTo>
                    <a:pt x="1" y="26115"/>
                    <a:pt x="252" y="27326"/>
                    <a:pt x="1098" y="27970"/>
                  </a:cubicBezTo>
                  <a:cubicBezTo>
                    <a:pt x="1009" y="27056"/>
                    <a:pt x="1490" y="26159"/>
                    <a:pt x="2154" y="25525"/>
                  </a:cubicBezTo>
                  <a:cubicBezTo>
                    <a:pt x="2819" y="24890"/>
                    <a:pt x="3658" y="24473"/>
                    <a:pt x="4480" y="24066"/>
                  </a:cubicBezTo>
                  <a:lnTo>
                    <a:pt x="4480" y="24066"/>
                  </a:lnTo>
                  <a:cubicBezTo>
                    <a:pt x="3582" y="25047"/>
                    <a:pt x="2828" y="26265"/>
                    <a:pt x="2819" y="27597"/>
                  </a:cubicBezTo>
                  <a:cubicBezTo>
                    <a:pt x="2803" y="29717"/>
                    <a:pt x="4607" y="31367"/>
                    <a:pt x="6347" y="32581"/>
                  </a:cubicBezTo>
                  <a:cubicBezTo>
                    <a:pt x="9860" y="35033"/>
                    <a:pt x="13972" y="36997"/>
                    <a:pt x="18210" y="36997"/>
                  </a:cubicBezTo>
                  <a:cubicBezTo>
                    <a:pt x="18678" y="36997"/>
                    <a:pt x="19146" y="36973"/>
                    <a:pt x="19616" y="36924"/>
                  </a:cubicBezTo>
                  <a:cubicBezTo>
                    <a:pt x="22579" y="36610"/>
                    <a:pt x="25346" y="35289"/>
                    <a:pt x="27898" y="33746"/>
                  </a:cubicBezTo>
                  <a:cubicBezTo>
                    <a:pt x="30734" y="32032"/>
                    <a:pt x="31631" y="28661"/>
                    <a:pt x="32344" y="25594"/>
                  </a:cubicBezTo>
                  <a:cubicBezTo>
                    <a:pt x="33579" y="20276"/>
                    <a:pt x="33442" y="14806"/>
                    <a:pt x="33352" y="9386"/>
                  </a:cubicBezTo>
                  <a:cubicBezTo>
                    <a:pt x="33323" y="7511"/>
                    <a:pt x="32353" y="6235"/>
                    <a:pt x="31450" y="4549"/>
                  </a:cubicBezTo>
                  <a:cubicBezTo>
                    <a:pt x="30134" y="2090"/>
                    <a:pt x="27406" y="636"/>
                    <a:pt x="24653" y="189"/>
                  </a:cubicBezTo>
                  <a:cubicBezTo>
                    <a:pt x="23829" y="56"/>
                    <a:pt x="22999" y="0"/>
                    <a:pt x="22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6418525" y="4111850"/>
              <a:ext cx="577575" cy="404350"/>
            </a:xfrm>
            <a:custGeom>
              <a:avLst/>
              <a:gdLst/>
              <a:ahLst/>
              <a:cxnLst/>
              <a:rect l="l" t="t" r="r" b="b"/>
              <a:pathLst>
                <a:path w="23103" h="16174" extrusionOk="0">
                  <a:moveTo>
                    <a:pt x="11721" y="1"/>
                  </a:moveTo>
                  <a:cubicBezTo>
                    <a:pt x="6903" y="1"/>
                    <a:pt x="3089" y="1492"/>
                    <a:pt x="89" y="3666"/>
                  </a:cubicBezTo>
                  <a:cubicBezTo>
                    <a:pt x="0" y="6722"/>
                    <a:pt x="720" y="15755"/>
                    <a:pt x="12265" y="16163"/>
                  </a:cubicBezTo>
                  <a:cubicBezTo>
                    <a:pt x="12460" y="16170"/>
                    <a:pt x="12652" y="16173"/>
                    <a:pt x="12840" y="16173"/>
                  </a:cubicBezTo>
                  <a:cubicBezTo>
                    <a:pt x="21736" y="16173"/>
                    <a:pt x="23102" y="8628"/>
                    <a:pt x="23042" y="3680"/>
                  </a:cubicBezTo>
                  <a:cubicBezTo>
                    <a:pt x="20233" y="1500"/>
                    <a:pt x="16550" y="1"/>
                    <a:pt x="1172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6164525" y="4203475"/>
              <a:ext cx="1048775" cy="414575"/>
            </a:xfrm>
            <a:custGeom>
              <a:avLst/>
              <a:gdLst/>
              <a:ahLst/>
              <a:cxnLst/>
              <a:rect l="l" t="t" r="r" b="b"/>
              <a:pathLst>
                <a:path w="41951" h="16583" extrusionOk="0">
                  <a:moveTo>
                    <a:pt x="10249" y="1"/>
                  </a:moveTo>
                  <a:lnTo>
                    <a:pt x="10249" y="1"/>
                  </a:lnTo>
                  <a:cubicBezTo>
                    <a:pt x="2194" y="5834"/>
                    <a:pt x="0" y="16583"/>
                    <a:pt x="0" y="16583"/>
                  </a:cubicBezTo>
                  <a:lnTo>
                    <a:pt x="41950" y="16583"/>
                  </a:lnTo>
                  <a:cubicBezTo>
                    <a:pt x="41950" y="16583"/>
                    <a:pt x="40722" y="5852"/>
                    <a:pt x="33202" y="15"/>
                  </a:cubicBezTo>
                  <a:lnTo>
                    <a:pt x="33202" y="15"/>
                  </a:lnTo>
                  <a:cubicBezTo>
                    <a:pt x="33262" y="4963"/>
                    <a:pt x="31896" y="12508"/>
                    <a:pt x="23000" y="12508"/>
                  </a:cubicBezTo>
                  <a:cubicBezTo>
                    <a:pt x="22812" y="12508"/>
                    <a:pt x="22620" y="12505"/>
                    <a:pt x="22425" y="12498"/>
                  </a:cubicBezTo>
                  <a:cubicBezTo>
                    <a:pt x="10880" y="12090"/>
                    <a:pt x="10160" y="3057"/>
                    <a:pt x="10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6299150" y="3582925"/>
              <a:ext cx="181325" cy="164775"/>
            </a:xfrm>
            <a:custGeom>
              <a:avLst/>
              <a:gdLst/>
              <a:ahLst/>
              <a:cxnLst/>
              <a:rect l="l" t="t" r="r" b="b"/>
              <a:pathLst>
                <a:path w="7253" h="6591" extrusionOk="0">
                  <a:moveTo>
                    <a:pt x="3624" y="0"/>
                  </a:moveTo>
                  <a:cubicBezTo>
                    <a:pt x="2132" y="0"/>
                    <a:pt x="780" y="1021"/>
                    <a:pt x="421" y="2537"/>
                  </a:cubicBezTo>
                  <a:cubicBezTo>
                    <a:pt x="0" y="4307"/>
                    <a:pt x="1096" y="6082"/>
                    <a:pt x="2867" y="6501"/>
                  </a:cubicBezTo>
                  <a:cubicBezTo>
                    <a:pt x="3122" y="6562"/>
                    <a:pt x="3377" y="6591"/>
                    <a:pt x="3629" y="6591"/>
                  </a:cubicBezTo>
                  <a:cubicBezTo>
                    <a:pt x="5121" y="6591"/>
                    <a:pt x="6473" y="5570"/>
                    <a:pt x="6832" y="4056"/>
                  </a:cubicBezTo>
                  <a:cubicBezTo>
                    <a:pt x="7252" y="2284"/>
                    <a:pt x="6157" y="510"/>
                    <a:pt x="4386" y="89"/>
                  </a:cubicBezTo>
                  <a:cubicBezTo>
                    <a:pt x="4131" y="29"/>
                    <a:pt x="3875" y="0"/>
                    <a:pt x="362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6910675" y="3582875"/>
              <a:ext cx="181275" cy="164800"/>
            </a:xfrm>
            <a:custGeom>
              <a:avLst/>
              <a:gdLst/>
              <a:ahLst/>
              <a:cxnLst/>
              <a:rect l="l" t="t" r="r" b="b"/>
              <a:pathLst>
                <a:path w="7251" h="6592" extrusionOk="0">
                  <a:moveTo>
                    <a:pt x="3623" y="1"/>
                  </a:moveTo>
                  <a:cubicBezTo>
                    <a:pt x="2131" y="1"/>
                    <a:pt x="779" y="1021"/>
                    <a:pt x="420" y="2536"/>
                  </a:cubicBezTo>
                  <a:cubicBezTo>
                    <a:pt x="0" y="4307"/>
                    <a:pt x="1096" y="6083"/>
                    <a:pt x="2866" y="6502"/>
                  </a:cubicBezTo>
                  <a:cubicBezTo>
                    <a:pt x="3121" y="6562"/>
                    <a:pt x="3376" y="6591"/>
                    <a:pt x="3628" y="6591"/>
                  </a:cubicBezTo>
                  <a:cubicBezTo>
                    <a:pt x="5121" y="6591"/>
                    <a:pt x="6473" y="5571"/>
                    <a:pt x="6832" y="4056"/>
                  </a:cubicBezTo>
                  <a:cubicBezTo>
                    <a:pt x="7251" y="2285"/>
                    <a:pt x="6156" y="509"/>
                    <a:pt x="4386" y="90"/>
                  </a:cubicBezTo>
                  <a:cubicBezTo>
                    <a:pt x="4130" y="30"/>
                    <a:pt x="3875" y="1"/>
                    <a:pt x="3623"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6621450" y="3781525"/>
              <a:ext cx="180150" cy="287025"/>
            </a:xfrm>
            <a:custGeom>
              <a:avLst/>
              <a:gdLst/>
              <a:ahLst/>
              <a:cxnLst/>
              <a:rect l="l" t="t" r="r" b="b"/>
              <a:pathLst>
                <a:path w="7206" h="11481" extrusionOk="0">
                  <a:moveTo>
                    <a:pt x="6649" y="1"/>
                  </a:moveTo>
                  <a:lnTo>
                    <a:pt x="935" y="785"/>
                  </a:lnTo>
                  <a:lnTo>
                    <a:pt x="1" y="11481"/>
                  </a:lnTo>
                  <a:cubicBezTo>
                    <a:pt x="1887" y="11256"/>
                    <a:pt x="4959" y="10389"/>
                    <a:pt x="7205" y="7320"/>
                  </a:cubicBezTo>
                  <a:lnTo>
                    <a:pt x="664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6412625" y="3241325"/>
              <a:ext cx="570675" cy="341350"/>
            </a:xfrm>
            <a:custGeom>
              <a:avLst/>
              <a:gdLst/>
              <a:ahLst/>
              <a:cxnLst/>
              <a:rect l="l" t="t" r="r" b="b"/>
              <a:pathLst>
                <a:path w="22827" h="13654" extrusionOk="0">
                  <a:moveTo>
                    <a:pt x="12175" y="1"/>
                  </a:moveTo>
                  <a:cubicBezTo>
                    <a:pt x="9886" y="1"/>
                    <a:pt x="146" y="748"/>
                    <a:pt x="1" y="13464"/>
                  </a:cubicBezTo>
                  <a:cubicBezTo>
                    <a:pt x="421" y="13536"/>
                    <a:pt x="892" y="13578"/>
                    <a:pt x="1421" y="13578"/>
                  </a:cubicBezTo>
                  <a:cubicBezTo>
                    <a:pt x="2246" y="13578"/>
                    <a:pt x="3211" y="13476"/>
                    <a:pt x="4339" y="13229"/>
                  </a:cubicBezTo>
                  <a:cubicBezTo>
                    <a:pt x="10916" y="11793"/>
                    <a:pt x="12221" y="5262"/>
                    <a:pt x="15161" y="4479"/>
                  </a:cubicBezTo>
                  <a:lnTo>
                    <a:pt x="15161" y="4479"/>
                  </a:lnTo>
                  <a:cubicBezTo>
                    <a:pt x="14419" y="5777"/>
                    <a:pt x="16718" y="13651"/>
                    <a:pt x="22826" y="13654"/>
                  </a:cubicBezTo>
                  <a:cubicBezTo>
                    <a:pt x="22817" y="12929"/>
                    <a:pt x="22792" y="12216"/>
                    <a:pt x="22758" y="11533"/>
                  </a:cubicBezTo>
                  <a:cubicBezTo>
                    <a:pt x="22190" y="178"/>
                    <a:pt x="13195" y="14"/>
                    <a:pt x="12675" y="14"/>
                  </a:cubicBezTo>
                  <a:cubicBezTo>
                    <a:pt x="12660" y="14"/>
                    <a:pt x="12652" y="14"/>
                    <a:pt x="12652" y="14"/>
                  </a:cubicBezTo>
                  <a:cubicBezTo>
                    <a:pt x="12652" y="14"/>
                    <a:pt x="12479"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6409925" y="3353300"/>
              <a:ext cx="574150" cy="579350"/>
            </a:xfrm>
            <a:custGeom>
              <a:avLst/>
              <a:gdLst/>
              <a:ahLst/>
              <a:cxnLst/>
              <a:rect l="l" t="t" r="r" b="b"/>
              <a:pathLst>
                <a:path w="22966" h="23174" extrusionOk="0">
                  <a:moveTo>
                    <a:pt x="15269" y="0"/>
                  </a:moveTo>
                  <a:lnTo>
                    <a:pt x="15269" y="0"/>
                  </a:lnTo>
                  <a:cubicBezTo>
                    <a:pt x="12331" y="785"/>
                    <a:pt x="11024" y="7315"/>
                    <a:pt x="4447" y="8750"/>
                  </a:cubicBezTo>
                  <a:cubicBezTo>
                    <a:pt x="3316" y="8997"/>
                    <a:pt x="2349" y="9099"/>
                    <a:pt x="1524" y="9099"/>
                  </a:cubicBezTo>
                  <a:cubicBezTo>
                    <a:pt x="997" y="9099"/>
                    <a:pt x="528" y="9057"/>
                    <a:pt x="110" y="8985"/>
                  </a:cubicBezTo>
                  <a:cubicBezTo>
                    <a:pt x="109" y="9108"/>
                    <a:pt x="107" y="9229"/>
                    <a:pt x="107" y="9354"/>
                  </a:cubicBezTo>
                  <a:cubicBezTo>
                    <a:pt x="0" y="11104"/>
                    <a:pt x="79" y="11630"/>
                    <a:pt x="273" y="13376"/>
                  </a:cubicBezTo>
                  <a:cubicBezTo>
                    <a:pt x="655" y="16832"/>
                    <a:pt x="2308" y="19841"/>
                    <a:pt x="5444" y="21514"/>
                  </a:cubicBezTo>
                  <a:cubicBezTo>
                    <a:pt x="7388" y="22550"/>
                    <a:pt x="9766" y="23173"/>
                    <a:pt x="12090" y="23173"/>
                  </a:cubicBezTo>
                  <a:cubicBezTo>
                    <a:pt x="13527" y="23173"/>
                    <a:pt x="14943" y="22935"/>
                    <a:pt x="16223" y="22408"/>
                  </a:cubicBezTo>
                  <a:cubicBezTo>
                    <a:pt x="18815" y="21341"/>
                    <a:pt x="20819" y="19437"/>
                    <a:pt x="21844" y="16873"/>
                  </a:cubicBezTo>
                  <a:cubicBezTo>
                    <a:pt x="22760" y="14584"/>
                    <a:pt x="22965" y="11794"/>
                    <a:pt x="22935" y="9176"/>
                  </a:cubicBezTo>
                  <a:cubicBezTo>
                    <a:pt x="16826" y="9175"/>
                    <a:pt x="14527" y="1298"/>
                    <a:pt x="1526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6611250" y="3964425"/>
              <a:ext cx="205900" cy="292725"/>
            </a:xfrm>
            <a:custGeom>
              <a:avLst/>
              <a:gdLst/>
              <a:ahLst/>
              <a:cxnLst/>
              <a:rect l="l" t="t" r="r" b="b"/>
              <a:pathLst>
                <a:path w="8236" h="11709" extrusionOk="0">
                  <a:moveTo>
                    <a:pt x="7615" y="1"/>
                  </a:moveTo>
                  <a:cubicBezTo>
                    <a:pt x="5367" y="3073"/>
                    <a:pt x="2295" y="3940"/>
                    <a:pt x="412" y="4165"/>
                  </a:cubicBezTo>
                  <a:lnTo>
                    <a:pt x="1" y="8874"/>
                  </a:lnTo>
                  <a:cubicBezTo>
                    <a:pt x="1" y="8874"/>
                    <a:pt x="169" y="11227"/>
                    <a:pt x="3978" y="11674"/>
                  </a:cubicBezTo>
                  <a:cubicBezTo>
                    <a:pt x="4181" y="11697"/>
                    <a:pt x="4375" y="11709"/>
                    <a:pt x="4559" y="11709"/>
                  </a:cubicBezTo>
                  <a:cubicBezTo>
                    <a:pt x="7834" y="11709"/>
                    <a:pt x="8235" y="8144"/>
                    <a:pt x="8235" y="8144"/>
                  </a:cubicBezTo>
                  <a:lnTo>
                    <a:pt x="7615"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6551900" y="3616700"/>
              <a:ext cx="29250" cy="58500"/>
            </a:xfrm>
            <a:custGeom>
              <a:avLst/>
              <a:gdLst/>
              <a:ahLst/>
              <a:cxnLst/>
              <a:rect l="l" t="t" r="r" b="b"/>
              <a:pathLst>
                <a:path w="1170" h="2340" extrusionOk="0">
                  <a:moveTo>
                    <a:pt x="585" y="1"/>
                  </a:moveTo>
                  <a:cubicBezTo>
                    <a:pt x="263" y="1"/>
                    <a:pt x="0" y="524"/>
                    <a:pt x="0" y="1170"/>
                  </a:cubicBezTo>
                  <a:cubicBezTo>
                    <a:pt x="0" y="1815"/>
                    <a:pt x="263" y="2339"/>
                    <a:pt x="585" y="2339"/>
                  </a:cubicBezTo>
                  <a:cubicBezTo>
                    <a:pt x="907" y="2339"/>
                    <a:pt x="1170" y="1815"/>
                    <a:pt x="1170" y="1170"/>
                  </a:cubicBezTo>
                  <a:cubicBezTo>
                    <a:pt x="1170" y="524"/>
                    <a:pt x="907" y="2"/>
                    <a:pt x="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6822425" y="3621700"/>
              <a:ext cx="29275" cy="58500"/>
            </a:xfrm>
            <a:custGeom>
              <a:avLst/>
              <a:gdLst/>
              <a:ahLst/>
              <a:cxnLst/>
              <a:rect l="l" t="t" r="r" b="b"/>
              <a:pathLst>
                <a:path w="1171" h="2340" extrusionOk="0">
                  <a:moveTo>
                    <a:pt x="585" y="0"/>
                  </a:moveTo>
                  <a:cubicBezTo>
                    <a:pt x="262" y="0"/>
                    <a:pt x="1" y="524"/>
                    <a:pt x="1" y="1170"/>
                  </a:cubicBezTo>
                  <a:cubicBezTo>
                    <a:pt x="1" y="1814"/>
                    <a:pt x="262" y="2339"/>
                    <a:pt x="585" y="2339"/>
                  </a:cubicBezTo>
                  <a:cubicBezTo>
                    <a:pt x="908" y="2339"/>
                    <a:pt x="1170" y="1814"/>
                    <a:pt x="1170" y="1170"/>
                  </a:cubicBezTo>
                  <a:cubicBezTo>
                    <a:pt x="1170" y="522"/>
                    <a:pt x="908"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6659150" y="3734050"/>
              <a:ext cx="80625" cy="23500"/>
            </a:xfrm>
            <a:custGeom>
              <a:avLst/>
              <a:gdLst/>
              <a:ahLst/>
              <a:cxnLst/>
              <a:rect l="l" t="t" r="r" b="b"/>
              <a:pathLst>
                <a:path w="3225" h="940" extrusionOk="0">
                  <a:moveTo>
                    <a:pt x="3225" y="0"/>
                  </a:moveTo>
                  <a:cubicBezTo>
                    <a:pt x="2969" y="185"/>
                    <a:pt x="2727" y="367"/>
                    <a:pt x="2457" y="478"/>
                  </a:cubicBezTo>
                  <a:cubicBezTo>
                    <a:pt x="2229" y="585"/>
                    <a:pt x="1984" y="641"/>
                    <a:pt x="1738" y="641"/>
                  </a:cubicBezTo>
                  <a:cubicBezTo>
                    <a:pt x="1702" y="641"/>
                    <a:pt x="1667" y="640"/>
                    <a:pt x="1632" y="638"/>
                  </a:cubicBezTo>
                  <a:cubicBezTo>
                    <a:pt x="1351" y="629"/>
                    <a:pt x="1071" y="549"/>
                    <a:pt x="799" y="436"/>
                  </a:cubicBezTo>
                  <a:cubicBezTo>
                    <a:pt x="528" y="319"/>
                    <a:pt x="258" y="177"/>
                    <a:pt x="0" y="1"/>
                  </a:cubicBezTo>
                  <a:lnTo>
                    <a:pt x="0" y="1"/>
                  </a:lnTo>
                  <a:cubicBezTo>
                    <a:pt x="357" y="512"/>
                    <a:pt x="946" y="900"/>
                    <a:pt x="1620" y="937"/>
                  </a:cubicBezTo>
                  <a:cubicBezTo>
                    <a:pt x="1648" y="938"/>
                    <a:pt x="1676" y="939"/>
                    <a:pt x="1704" y="939"/>
                  </a:cubicBezTo>
                  <a:cubicBezTo>
                    <a:pt x="2009" y="939"/>
                    <a:pt x="2319" y="853"/>
                    <a:pt x="2569" y="685"/>
                  </a:cubicBezTo>
                  <a:cubicBezTo>
                    <a:pt x="2714" y="609"/>
                    <a:pt x="2825" y="486"/>
                    <a:pt x="2942" y="379"/>
                  </a:cubicBezTo>
                  <a:cubicBezTo>
                    <a:pt x="3048" y="260"/>
                    <a:pt x="3140" y="13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6521150" y="3692675"/>
              <a:ext cx="61525" cy="61525"/>
            </a:xfrm>
            <a:custGeom>
              <a:avLst/>
              <a:gdLst/>
              <a:ahLst/>
              <a:cxnLst/>
              <a:rect l="l" t="t" r="r" b="b"/>
              <a:pathLst>
                <a:path w="2461" h="2461" extrusionOk="0">
                  <a:moveTo>
                    <a:pt x="1230" y="1"/>
                  </a:moveTo>
                  <a:cubicBezTo>
                    <a:pt x="551" y="1"/>
                    <a:pt x="1" y="551"/>
                    <a:pt x="1" y="1230"/>
                  </a:cubicBezTo>
                  <a:cubicBezTo>
                    <a:pt x="1" y="1910"/>
                    <a:pt x="551" y="2461"/>
                    <a:pt x="1230" y="2461"/>
                  </a:cubicBezTo>
                  <a:cubicBezTo>
                    <a:pt x="1909" y="2461"/>
                    <a:pt x="2461" y="1910"/>
                    <a:pt x="2461" y="1230"/>
                  </a:cubicBezTo>
                  <a:cubicBezTo>
                    <a:pt x="2461" y="551"/>
                    <a:pt x="1909" y="1"/>
                    <a:pt x="1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6806275" y="3706550"/>
              <a:ext cx="61525" cy="61525"/>
            </a:xfrm>
            <a:custGeom>
              <a:avLst/>
              <a:gdLst/>
              <a:ahLst/>
              <a:cxnLst/>
              <a:rect l="l" t="t" r="r" b="b"/>
              <a:pathLst>
                <a:path w="2461" h="2461" extrusionOk="0">
                  <a:moveTo>
                    <a:pt x="1231" y="0"/>
                  </a:moveTo>
                  <a:cubicBezTo>
                    <a:pt x="551" y="0"/>
                    <a:pt x="1" y="551"/>
                    <a:pt x="1" y="1230"/>
                  </a:cubicBezTo>
                  <a:cubicBezTo>
                    <a:pt x="1" y="1909"/>
                    <a:pt x="551" y="2461"/>
                    <a:pt x="1231" y="2461"/>
                  </a:cubicBezTo>
                  <a:cubicBezTo>
                    <a:pt x="1910" y="2461"/>
                    <a:pt x="2461" y="1909"/>
                    <a:pt x="2461" y="1230"/>
                  </a:cubicBezTo>
                  <a:cubicBezTo>
                    <a:pt x="2461" y="551"/>
                    <a:pt x="1910"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6677550" y="360079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7423638" y="1599625"/>
            <a:ext cx="1000350" cy="1313325"/>
            <a:chOff x="7423638" y="1599625"/>
            <a:chExt cx="1000350" cy="1313325"/>
          </a:xfrm>
        </p:grpSpPr>
        <p:sp>
          <p:nvSpPr>
            <p:cNvPr id="7223" name="Google Shape;7223;p72"/>
            <p:cNvSpPr/>
            <p:nvPr/>
          </p:nvSpPr>
          <p:spPr>
            <a:xfrm>
              <a:off x="7553263" y="1888725"/>
              <a:ext cx="851000" cy="763575"/>
            </a:xfrm>
            <a:custGeom>
              <a:avLst/>
              <a:gdLst/>
              <a:ahLst/>
              <a:cxnLst/>
              <a:rect l="l" t="t" r="r" b="b"/>
              <a:pathLst>
                <a:path w="34040" h="30543" extrusionOk="0">
                  <a:moveTo>
                    <a:pt x="17956" y="1"/>
                  </a:moveTo>
                  <a:cubicBezTo>
                    <a:pt x="14545" y="1"/>
                    <a:pt x="11135" y="844"/>
                    <a:pt x="8121" y="2442"/>
                  </a:cubicBezTo>
                  <a:cubicBezTo>
                    <a:pt x="6609" y="3242"/>
                    <a:pt x="5121" y="4319"/>
                    <a:pt x="4472" y="5903"/>
                  </a:cubicBezTo>
                  <a:cubicBezTo>
                    <a:pt x="3975" y="7113"/>
                    <a:pt x="4030" y="8463"/>
                    <a:pt x="4070" y="9768"/>
                  </a:cubicBezTo>
                  <a:cubicBezTo>
                    <a:pt x="4145" y="12329"/>
                    <a:pt x="4117" y="14992"/>
                    <a:pt x="3027" y="17311"/>
                  </a:cubicBezTo>
                  <a:cubicBezTo>
                    <a:pt x="1992" y="19516"/>
                    <a:pt x="1" y="21452"/>
                    <a:pt x="71" y="23888"/>
                  </a:cubicBezTo>
                  <a:cubicBezTo>
                    <a:pt x="116" y="25487"/>
                    <a:pt x="1105" y="26952"/>
                    <a:pt x="2391" y="27898"/>
                  </a:cubicBezTo>
                  <a:cubicBezTo>
                    <a:pt x="3680" y="28844"/>
                    <a:pt x="5242" y="29342"/>
                    <a:pt x="6801" y="29697"/>
                  </a:cubicBezTo>
                  <a:cubicBezTo>
                    <a:pt x="9479" y="30307"/>
                    <a:pt x="12211" y="30543"/>
                    <a:pt x="14957" y="30543"/>
                  </a:cubicBezTo>
                  <a:cubicBezTo>
                    <a:pt x="18158" y="30543"/>
                    <a:pt x="21378" y="30223"/>
                    <a:pt x="24553" y="29805"/>
                  </a:cubicBezTo>
                  <a:cubicBezTo>
                    <a:pt x="26149" y="29594"/>
                    <a:pt x="27773" y="29350"/>
                    <a:pt x="29215" y="28636"/>
                  </a:cubicBezTo>
                  <a:cubicBezTo>
                    <a:pt x="32268" y="27121"/>
                    <a:pt x="34040" y="23390"/>
                    <a:pt x="33284" y="20066"/>
                  </a:cubicBezTo>
                  <a:cubicBezTo>
                    <a:pt x="32836" y="18097"/>
                    <a:pt x="31632" y="16387"/>
                    <a:pt x="30339" y="14837"/>
                  </a:cubicBezTo>
                  <a:cubicBezTo>
                    <a:pt x="29043" y="13285"/>
                    <a:pt x="27619" y="11822"/>
                    <a:pt x="26598" y="10079"/>
                  </a:cubicBezTo>
                  <a:cubicBezTo>
                    <a:pt x="25894" y="8877"/>
                    <a:pt x="25419" y="7540"/>
                    <a:pt x="25322" y="6144"/>
                  </a:cubicBezTo>
                  <a:cubicBezTo>
                    <a:pt x="25265" y="5313"/>
                    <a:pt x="25479" y="4407"/>
                    <a:pt x="25276" y="3594"/>
                  </a:cubicBezTo>
                  <a:cubicBezTo>
                    <a:pt x="24660" y="1126"/>
                    <a:pt x="21145" y="135"/>
                    <a:pt x="18981" y="26"/>
                  </a:cubicBezTo>
                  <a:cubicBezTo>
                    <a:pt x="18640" y="9"/>
                    <a:pt x="18298" y="1"/>
                    <a:pt x="17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7423638" y="2430125"/>
              <a:ext cx="1000350" cy="482825"/>
            </a:xfrm>
            <a:custGeom>
              <a:avLst/>
              <a:gdLst/>
              <a:ahLst/>
              <a:cxnLst/>
              <a:rect l="l" t="t" r="r" b="b"/>
              <a:pathLst>
                <a:path w="40014" h="19313" extrusionOk="0">
                  <a:moveTo>
                    <a:pt x="20870" y="0"/>
                  </a:moveTo>
                  <a:cubicBezTo>
                    <a:pt x="3936" y="0"/>
                    <a:pt x="0" y="19313"/>
                    <a:pt x="0" y="19313"/>
                  </a:cubicBezTo>
                  <a:lnTo>
                    <a:pt x="40013" y="19313"/>
                  </a:lnTo>
                  <a:cubicBezTo>
                    <a:pt x="40013" y="19313"/>
                    <a:pt x="37803" y="0"/>
                    <a:pt x="20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7559663" y="1925875"/>
              <a:ext cx="157125" cy="157150"/>
            </a:xfrm>
            <a:custGeom>
              <a:avLst/>
              <a:gdLst/>
              <a:ahLst/>
              <a:cxnLst/>
              <a:rect l="l" t="t" r="r" b="b"/>
              <a:pathLst>
                <a:path w="6285" h="6286" extrusionOk="0">
                  <a:moveTo>
                    <a:pt x="3142" y="1"/>
                  </a:moveTo>
                  <a:cubicBezTo>
                    <a:pt x="1406" y="1"/>
                    <a:pt x="0" y="1407"/>
                    <a:pt x="0" y="3142"/>
                  </a:cubicBezTo>
                  <a:cubicBezTo>
                    <a:pt x="0" y="4878"/>
                    <a:pt x="1406" y="6285"/>
                    <a:pt x="3142" y="6285"/>
                  </a:cubicBezTo>
                  <a:cubicBezTo>
                    <a:pt x="4879" y="6285"/>
                    <a:pt x="6285" y="4878"/>
                    <a:pt x="6285" y="3142"/>
                  </a:cubicBezTo>
                  <a:cubicBezTo>
                    <a:pt x="6285" y="1407"/>
                    <a:pt x="4879" y="1"/>
                    <a:pt x="3142"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2"/>
            <p:cNvSpPr/>
            <p:nvPr/>
          </p:nvSpPr>
          <p:spPr>
            <a:xfrm>
              <a:off x="8142863" y="1925875"/>
              <a:ext cx="157200" cy="157150"/>
            </a:xfrm>
            <a:custGeom>
              <a:avLst/>
              <a:gdLst/>
              <a:ahLst/>
              <a:cxnLst/>
              <a:rect l="l" t="t" r="r" b="b"/>
              <a:pathLst>
                <a:path w="6288" h="6286" extrusionOk="0">
                  <a:moveTo>
                    <a:pt x="3144" y="1"/>
                  </a:moveTo>
                  <a:cubicBezTo>
                    <a:pt x="1408" y="1"/>
                    <a:pt x="1" y="1407"/>
                    <a:pt x="1" y="3142"/>
                  </a:cubicBezTo>
                  <a:cubicBezTo>
                    <a:pt x="1" y="4878"/>
                    <a:pt x="1408" y="6285"/>
                    <a:pt x="3144" y="6285"/>
                  </a:cubicBezTo>
                  <a:cubicBezTo>
                    <a:pt x="4880" y="6285"/>
                    <a:pt x="6287" y="4878"/>
                    <a:pt x="6287" y="3142"/>
                  </a:cubicBezTo>
                  <a:cubicBezTo>
                    <a:pt x="6287" y="1407"/>
                    <a:pt x="4880"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7859463" y="2115100"/>
              <a:ext cx="171800" cy="273800"/>
            </a:xfrm>
            <a:custGeom>
              <a:avLst/>
              <a:gdLst/>
              <a:ahLst/>
              <a:cxnLst/>
              <a:rect l="l" t="t" r="r" b="b"/>
              <a:pathLst>
                <a:path w="6872" h="10952" extrusionOk="0">
                  <a:moveTo>
                    <a:pt x="6341" y="0"/>
                  </a:moveTo>
                  <a:lnTo>
                    <a:pt x="892" y="749"/>
                  </a:lnTo>
                  <a:lnTo>
                    <a:pt x="0" y="10951"/>
                  </a:lnTo>
                  <a:cubicBezTo>
                    <a:pt x="1800" y="10736"/>
                    <a:pt x="4729" y="9907"/>
                    <a:pt x="6871" y="6980"/>
                  </a:cubicBezTo>
                  <a:lnTo>
                    <a:pt x="6341"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7657688" y="1599875"/>
              <a:ext cx="549050" cy="659375"/>
            </a:xfrm>
            <a:custGeom>
              <a:avLst/>
              <a:gdLst/>
              <a:ahLst/>
              <a:cxnLst/>
              <a:rect l="l" t="t" r="r" b="b"/>
              <a:pathLst>
                <a:path w="21962" h="26375" extrusionOk="0">
                  <a:moveTo>
                    <a:pt x="11715" y="0"/>
                  </a:moveTo>
                  <a:cubicBezTo>
                    <a:pt x="9507" y="0"/>
                    <a:pt x="62" y="729"/>
                    <a:pt x="102" y="13193"/>
                  </a:cubicBezTo>
                  <a:cubicBezTo>
                    <a:pt x="1" y="14863"/>
                    <a:pt x="75" y="15365"/>
                    <a:pt x="259" y="17029"/>
                  </a:cubicBezTo>
                  <a:cubicBezTo>
                    <a:pt x="624" y="20325"/>
                    <a:pt x="2200" y="23196"/>
                    <a:pt x="5192" y="24792"/>
                  </a:cubicBezTo>
                  <a:cubicBezTo>
                    <a:pt x="7046" y="25780"/>
                    <a:pt x="9314" y="26375"/>
                    <a:pt x="11530" y="26375"/>
                  </a:cubicBezTo>
                  <a:cubicBezTo>
                    <a:pt x="12901" y="26375"/>
                    <a:pt x="14253" y="26147"/>
                    <a:pt x="15473" y="25645"/>
                  </a:cubicBezTo>
                  <a:cubicBezTo>
                    <a:pt x="17947" y="24626"/>
                    <a:pt x="19856" y="22811"/>
                    <a:pt x="20835" y="20365"/>
                  </a:cubicBezTo>
                  <a:cubicBezTo>
                    <a:pt x="21951" y="17577"/>
                    <a:pt x="21962" y="14012"/>
                    <a:pt x="21812" y="11000"/>
                  </a:cubicBezTo>
                  <a:cubicBezTo>
                    <a:pt x="21269" y="169"/>
                    <a:pt x="12689" y="13"/>
                    <a:pt x="12195" y="13"/>
                  </a:cubicBezTo>
                  <a:cubicBezTo>
                    <a:pt x="12180" y="13"/>
                    <a:pt x="12173" y="13"/>
                    <a:pt x="12173" y="13"/>
                  </a:cubicBezTo>
                  <a:cubicBezTo>
                    <a:pt x="12173" y="13"/>
                    <a:pt x="12007" y="0"/>
                    <a:pt x="11715"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7849688" y="2289600"/>
              <a:ext cx="196375" cy="279175"/>
            </a:xfrm>
            <a:custGeom>
              <a:avLst/>
              <a:gdLst/>
              <a:ahLst/>
              <a:cxnLst/>
              <a:rect l="l" t="t" r="r" b="b"/>
              <a:pathLst>
                <a:path w="7855" h="11167" extrusionOk="0">
                  <a:moveTo>
                    <a:pt x="7264" y="1"/>
                  </a:moveTo>
                  <a:cubicBezTo>
                    <a:pt x="5120" y="2927"/>
                    <a:pt x="2191" y="3756"/>
                    <a:pt x="393" y="3971"/>
                  </a:cubicBezTo>
                  <a:lnTo>
                    <a:pt x="1" y="8461"/>
                  </a:lnTo>
                  <a:cubicBezTo>
                    <a:pt x="1" y="8461"/>
                    <a:pt x="160" y="10705"/>
                    <a:pt x="3794" y="11133"/>
                  </a:cubicBezTo>
                  <a:cubicBezTo>
                    <a:pt x="3988" y="11156"/>
                    <a:pt x="4173" y="11167"/>
                    <a:pt x="4349" y="11167"/>
                  </a:cubicBezTo>
                  <a:cubicBezTo>
                    <a:pt x="7471" y="11167"/>
                    <a:pt x="7854" y="7768"/>
                    <a:pt x="7854" y="7768"/>
                  </a:cubicBezTo>
                  <a:lnTo>
                    <a:pt x="7264"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7793063" y="1957850"/>
              <a:ext cx="27950" cy="55825"/>
            </a:xfrm>
            <a:custGeom>
              <a:avLst/>
              <a:gdLst/>
              <a:ahLst/>
              <a:cxnLst/>
              <a:rect l="l" t="t" r="r" b="b"/>
              <a:pathLst>
                <a:path w="1118" h="2233" extrusionOk="0">
                  <a:moveTo>
                    <a:pt x="560" y="1"/>
                  </a:moveTo>
                  <a:cubicBezTo>
                    <a:pt x="251" y="1"/>
                    <a:pt x="1" y="500"/>
                    <a:pt x="1" y="1116"/>
                  </a:cubicBezTo>
                  <a:cubicBezTo>
                    <a:pt x="1" y="1734"/>
                    <a:pt x="251" y="2233"/>
                    <a:pt x="560" y="2233"/>
                  </a:cubicBezTo>
                  <a:cubicBezTo>
                    <a:pt x="868" y="2233"/>
                    <a:pt x="1118" y="1734"/>
                    <a:pt x="1118" y="1116"/>
                  </a:cubicBezTo>
                  <a:cubicBezTo>
                    <a:pt x="1118"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8051138" y="1962575"/>
              <a:ext cx="27900" cy="55800"/>
            </a:xfrm>
            <a:custGeom>
              <a:avLst/>
              <a:gdLst/>
              <a:ahLst/>
              <a:cxnLst/>
              <a:rect l="l" t="t" r="r" b="b"/>
              <a:pathLst>
                <a:path w="1116" h="2232" extrusionOk="0">
                  <a:moveTo>
                    <a:pt x="558" y="0"/>
                  </a:moveTo>
                  <a:cubicBezTo>
                    <a:pt x="250" y="0"/>
                    <a:pt x="0" y="501"/>
                    <a:pt x="0" y="1117"/>
                  </a:cubicBezTo>
                  <a:cubicBezTo>
                    <a:pt x="0" y="1733"/>
                    <a:pt x="250" y="2232"/>
                    <a:pt x="558" y="2232"/>
                  </a:cubicBezTo>
                  <a:cubicBezTo>
                    <a:pt x="866" y="2232"/>
                    <a:pt x="1116" y="1733"/>
                    <a:pt x="1116" y="1117"/>
                  </a:cubicBezTo>
                  <a:cubicBezTo>
                    <a:pt x="1116" y="501"/>
                    <a:pt x="866"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7895688" y="2079300"/>
              <a:ext cx="76900" cy="22600"/>
            </a:xfrm>
            <a:custGeom>
              <a:avLst/>
              <a:gdLst/>
              <a:ahLst/>
              <a:cxnLst/>
              <a:rect l="l" t="t" r="r" b="b"/>
              <a:pathLst>
                <a:path w="3076" h="904" extrusionOk="0">
                  <a:moveTo>
                    <a:pt x="0" y="0"/>
                  </a:moveTo>
                  <a:cubicBezTo>
                    <a:pt x="337" y="489"/>
                    <a:pt x="900" y="863"/>
                    <a:pt x="1546" y="901"/>
                  </a:cubicBezTo>
                  <a:cubicBezTo>
                    <a:pt x="1572" y="903"/>
                    <a:pt x="1597" y="903"/>
                    <a:pt x="1623" y="903"/>
                  </a:cubicBezTo>
                  <a:cubicBezTo>
                    <a:pt x="1916" y="903"/>
                    <a:pt x="2213" y="820"/>
                    <a:pt x="2453" y="659"/>
                  </a:cubicBezTo>
                  <a:cubicBezTo>
                    <a:pt x="2592" y="588"/>
                    <a:pt x="2697" y="468"/>
                    <a:pt x="2810" y="367"/>
                  </a:cubicBezTo>
                  <a:cubicBezTo>
                    <a:pt x="2908" y="250"/>
                    <a:pt x="2995" y="126"/>
                    <a:pt x="3075" y="0"/>
                  </a:cubicBezTo>
                  <a:lnTo>
                    <a:pt x="3075" y="0"/>
                  </a:lnTo>
                  <a:cubicBezTo>
                    <a:pt x="2831" y="174"/>
                    <a:pt x="2599" y="345"/>
                    <a:pt x="2342" y="449"/>
                  </a:cubicBezTo>
                  <a:cubicBezTo>
                    <a:pt x="2126" y="551"/>
                    <a:pt x="1897" y="603"/>
                    <a:pt x="1665" y="603"/>
                  </a:cubicBezTo>
                  <a:cubicBezTo>
                    <a:pt x="1629" y="603"/>
                    <a:pt x="1593" y="602"/>
                    <a:pt x="1558" y="599"/>
                  </a:cubicBezTo>
                  <a:cubicBezTo>
                    <a:pt x="1291" y="591"/>
                    <a:pt x="1026" y="518"/>
                    <a:pt x="765" y="411"/>
                  </a:cubicBezTo>
                  <a:cubicBezTo>
                    <a:pt x="507" y="300"/>
                    <a:pt x="248" y="167"/>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7748638" y="2049975"/>
              <a:ext cx="58675" cy="58675"/>
            </a:xfrm>
            <a:custGeom>
              <a:avLst/>
              <a:gdLst/>
              <a:ahLst/>
              <a:cxnLst/>
              <a:rect l="l" t="t" r="r" b="b"/>
              <a:pathLst>
                <a:path w="2347" h="2347" extrusionOk="0">
                  <a:moveTo>
                    <a:pt x="1175" y="1"/>
                  </a:moveTo>
                  <a:cubicBezTo>
                    <a:pt x="526" y="1"/>
                    <a:pt x="1" y="526"/>
                    <a:pt x="1" y="1173"/>
                  </a:cubicBezTo>
                  <a:cubicBezTo>
                    <a:pt x="1" y="1822"/>
                    <a:pt x="526" y="2347"/>
                    <a:pt x="1175" y="2347"/>
                  </a:cubicBezTo>
                  <a:cubicBezTo>
                    <a:pt x="1822" y="2347"/>
                    <a:pt x="2347" y="1822"/>
                    <a:pt x="2347" y="1173"/>
                  </a:cubicBezTo>
                  <a:cubicBezTo>
                    <a:pt x="2347" y="526"/>
                    <a:pt x="1822"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8049713" y="2054275"/>
              <a:ext cx="58675" cy="58675"/>
            </a:xfrm>
            <a:custGeom>
              <a:avLst/>
              <a:gdLst/>
              <a:ahLst/>
              <a:cxnLst/>
              <a:rect l="l" t="t" r="r" b="b"/>
              <a:pathLst>
                <a:path w="2347" h="2347" extrusionOk="0">
                  <a:moveTo>
                    <a:pt x="1173" y="0"/>
                  </a:moveTo>
                  <a:cubicBezTo>
                    <a:pt x="525" y="0"/>
                    <a:pt x="0" y="525"/>
                    <a:pt x="0" y="1172"/>
                  </a:cubicBezTo>
                  <a:cubicBezTo>
                    <a:pt x="0" y="1821"/>
                    <a:pt x="525" y="2346"/>
                    <a:pt x="1173" y="2346"/>
                  </a:cubicBezTo>
                  <a:cubicBezTo>
                    <a:pt x="1821" y="2346"/>
                    <a:pt x="2346" y="1821"/>
                    <a:pt x="2346" y="1172"/>
                  </a:cubicBezTo>
                  <a:cubicBezTo>
                    <a:pt x="2346" y="525"/>
                    <a:pt x="1821" y="0"/>
                    <a:pt x="1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8034188" y="1903100"/>
              <a:ext cx="77800" cy="23625"/>
            </a:xfrm>
            <a:custGeom>
              <a:avLst/>
              <a:gdLst/>
              <a:ahLst/>
              <a:cxnLst/>
              <a:rect l="l" t="t" r="r" b="b"/>
              <a:pathLst>
                <a:path w="3112" h="945" extrusionOk="0">
                  <a:moveTo>
                    <a:pt x="1497" y="1"/>
                  </a:moveTo>
                  <a:cubicBezTo>
                    <a:pt x="845" y="1"/>
                    <a:pt x="249" y="407"/>
                    <a:pt x="1" y="944"/>
                  </a:cubicBezTo>
                  <a:cubicBezTo>
                    <a:pt x="253" y="773"/>
                    <a:pt x="503" y="635"/>
                    <a:pt x="762" y="536"/>
                  </a:cubicBezTo>
                  <a:cubicBezTo>
                    <a:pt x="991" y="456"/>
                    <a:pt x="1219" y="399"/>
                    <a:pt x="1451" y="399"/>
                  </a:cubicBezTo>
                  <a:cubicBezTo>
                    <a:pt x="1481" y="399"/>
                    <a:pt x="1511" y="400"/>
                    <a:pt x="1541" y="402"/>
                  </a:cubicBezTo>
                  <a:cubicBezTo>
                    <a:pt x="1801" y="414"/>
                    <a:pt x="2062" y="474"/>
                    <a:pt x="2321" y="574"/>
                  </a:cubicBezTo>
                  <a:cubicBezTo>
                    <a:pt x="2452" y="621"/>
                    <a:pt x="2576" y="690"/>
                    <a:pt x="2712" y="743"/>
                  </a:cubicBezTo>
                  <a:cubicBezTo>
                    <a:pt x="2839" y="812"/>
                    <a:pt x="2967" y="884"/>
                    <a:pt x="3111" y="944"/>
                  </a:cubicBezTo>
                  <a:cubicBezTo>
                    <a:pt x="3026" y="819"/>
                    <a:pt x="2927" y="702"/>
                    <a:pt x="2826" y="585"/>
                  </a:cubicBezTo>
                  <a:cubicBezTo>
                    <a:pt x="2711" y="487"/>
                    <a:pt x="2598" y="372"/>
                    <a:pt x="2462" y="294"/>
                  </a:cubicBezTo>
                  <a:cubicBezTo>
                    <a:pt x="2199" y="120"/>
                    <a:pt x="1878" y="22"/>
                    <a:pt x="1550" y="2"/>
                  </a:cubicBezTo>
                  <a:cubicBezTo>
                    <a:pt x="1532" y="1"/>
                    <a:pt x="1514" y="1"/>
                    <a:pt x="14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7756313" y="1903100"/>
              <a:ext cx="77850" cy="23625"/>
            </a:xfrm>
            <a:custGeom>
              <a:avLst/>
              <a:gdLst/>
              <a:ahLst/>
              <a:cxnLst/>
              <a:rect l="l" t="t" r="r" b="b"/>
              <a:pathLst>
                <a:path w="3114" h="945" extrusionOk="0">
                  <a:moveTo>
                    <a:pt x="1496" y="1"/>
                  </a:moveTo>
                  <a:cubicBezTo>
                    <a:pt x="845" y="1"/>
                    <a:pt x="249" y="407"/>
                    <a:pt x="1" y="944"/>
                  </a:cubicBezTo>
                  <a:cubicBezTo>
                    <a:pt x="254" y="773"/>
                    <a:pt x="504" y="635"/>
                    <a:pt x="764" y="536"/>
                  </a:cubicBezTo>
                  <a:cubicBezTo>
                    <a:pt x="992" y="456"/>
                    <a:pt x="1222" y="399"/>
                    <a:pt x="1452" y="399"/>
                  </a:cubicBezTo>
                  <a:cubicBezTo>
                    <a:pt x="1482" y="399"/>
                    <a:pt x="1512" y="400"/>
                    <a:pt x="1542" y="402"/>
                  </a:cubicBezTo>
                  <a:cubicBezTo>
                    <a:pt x="1803" y="414"/>
                    <a:pt x="2063" y="474"/>
                    <a:pt x="2324" y="574"/>
                  </a:cubicBezTo>
                  <a:cubicBezTo>
                    <a:pt x="2454" y="621"/>
                    <a:pt x="2579" y="690"/>
                    <a:pt x="2715" y="743"/>
                  </a:cubicBezTo>
                  <a:cubicBezTo>
                    <a:pt x="2840" y="812"/>
                    <a:pt x="2968" y="884"/>
                    <a:pt x="3114" y="944"/>
                  </a:cubicBezTo>
                  <a:cubicBezTo>
                    <a:pt x="3028" y="819"/>
                    <a:pt x="2930" y="702"/>
                    <a:pt x="2829" y="585"/>
                  </a:cubicBezTo>
                  <a:cubicBezTo>
                    <a:pt x="2710" y="487"/>
                    <a:pt x="2598" y="372"/>
                    <a:pt x="2462" y="294"/>
                  </a:cubicBezTo>
                  <a:cubicBezTo>
                    <a:pt x="2198" y="120"/>
                    <a:pt x="1877" y="22"/>
                    <a:pt x="1549" y="2"/>
                  </a:cubicBezTo>
                  <a:cubicBezTo>
                    <a:pt x="1532" y="1"/>
                    <a:pt x="151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7654388" y="1599625"/>
              <a:ext cx="581025" cy="329900"/>
            </a:xfrm>
            <a:custGeom>
              <a:avLst/>
              <a:gdLst/>
              <a:ahLst/>
              <a:cxnLst/>
              <a:rect l="l" t="t" r="r" b="b"/>
              <a:pathLst>
                <a:path w="23241" h="13196" extrusionOk="0">
                  <a:moveTo>
                    <a:pt x="12171" y="0"/>
                  </a:moveTo>
                  <a:cubicBezTo>
                    <a:pt x="11997" y="0"/>
                    <a:pt x="11820" y="3"/>
                    <a:pt x="11640" y="10"/>
                  </a:cubicBezTo>
                  <a:cubicBezTo>
                    <a:pt x="0" y="434"/>
                    <a:pt x="300" y="10422"/>
                    <a:pt x="189" y="13196"/>
                  </a:cubicBezTo>
                  <a:cubicBezTo>
                    <a:pt x="189" y="13196"/>
                    <a:pt x="9791" y="10551"/>
                    <a:pt x="11100" y="4702"/>
                  </a:cubicBezTo>
                  <a:cubicBezTo>
                    <a:pt x="13278" y="9444"/>
                    <a:pt x="18258" y="12653"/>
                    <a:pt x="22011" y="13123"/>
                  </a:cubicBezTo>
                  <a:cubicBezTo>
                    <a:pt x="22011" y="13123"/>
                    <a:pt x="23240" y="0"/>
                    <a:pt x="12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7637738" y="2814475"/>
              <a:ext cx="42700" cy="42725"/>
            </a:xfrm>
            <a:custGeom>
              <a:avLst/>
              <a:gdLst/>
              <a:ahLst/>
              <a:cxnLst/>
              <a:rect l="l" t="t" r="r" b="b"/>
              <a:pathLst>
                <a:path w="1708" h="1709" extrusionOk="0">
                  <a:moveTo>
                    <a:pt x="855" y="0"/>
                  </a:moveTo>
                  <a:cubicBezTo>
                    <a:pt x="381" y="0"/>
                    <a:pt x="0" y="384"/>
                    <a:pt x="0" y="854"/>
                  </a:cubicBezTo>
                  <a:cubicBezTo>
                    <a:pt x="0" y="1326"/>
                    <a:pt x="384" y="1709"/>
                    <a:pt x="855" y="1709"/>
                  </a:cubicBezTo>
                  <a:cubicBezTo>
                    <a:pt x="1327" y="1709"/>
                    <a:pt x="1707" y="1325"/>
                    <a:pt x="1707" y="854"/>
                  </a:cubicBezTo>
                  <a:cubicBezTo>
                    <a:pt x="1707" y="384"/>
                    <a:pt x="1327" y="3"/>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7656088" y="2562325"/>
              <a:ext cx="48700" cy="42700"/>
            </a:xfrm>
            <a:custGeom>
              <a:avLst/>
              <a:gdLst/>
              <a:ahLst/>
              <a:cxnLst/>
              <a:rect l="l" t="t" r="r" b="b"/>
              <a:pathLst>
                <a:path w="1948" h="1708" extrusionOk="0">
                  <a:moveTo>
                    <a:pt x="974" y="1"/>
                  </a:moveTo>
                  <a:cubicBezTo>
                    <a:pt x="657" y="1"/>
                    <a:pt x="353" y="178"/>
                    <a:pt x="206" y="482"/>
                  </a:cubicBezTo>
                  <a:cubicBezTo>
                    <a:pt x="1" y="907"/>
                    <a:pt x="179" y="1417"/>
                    <a:pt x="603" y="1622"/>
                  </a:cubicBezTo>
                  <a:cubicBezTo>
                    <a:pt x="722" y="1680"/>
                    <a:pt x="849" y="1707"/>
                    <a:pt x="973" y="1707"/>
                  </a:cubicBezTo>
                  <a:cubicBezTo>
                    <a:pt x="1290" y="1707"/>
                    <a:pt x="1595" y="1529"/>
                    <a:pt x="1742" y="1224"/>
                  </a:cubicBezTo>
                  <a:cubicBezTo>
                    <a:pt x="1947" y="800"/>
                    <a:pt x="1769" y="290"/>
                    <a:pt x="1344" y="86"/>
                  </a:cubicBezTo>
                  <a:cubicBezTo>
                    <a:pt x="1225" y="28"/>
                    <a:pt x="1098"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8069538" y="2814500"/>
              <a:ext cx="48675" cy="42675"/>
            </a:xfrm>
            <a:custGeom>
              <a:avLst/>
              <a:gdLst/>
              <a:ahLst/>
              <a:cxnLst/>
              <a:rect l="l" t="t" r="r" b="b"/>
              <a:pathLst>
                <a:path w="1947" h="1707" extrusionOk="0">
                  <a:moveTo>
                    <a:pt x="976" y="0"/>
                  </a:moveTo>
                  <a:cubicBezTo>
                    <a:pt x="658" y="0"/>
                    <a:pt x="353" y="178"/>
                    <a:pt x="206" y="482"/>
                  </a:cubicBezTo>
                  <a:cubicBezTo>
                    <a:pt x="0" y="906"/>
                    <a:pt x="178" y="1417"/>
                    <a:pt x="603" y="1622"/>
                  </a:cubicBezTo>
                  <a:cubicBezTo>
                    <a:pt x="722" y="1679"/>
                    <a:pt x="848" y="1706"/>
                    <a:pt x="972" y="1706"/>
                  </a:cubicBezTo>
                  <a:cubicBezTo>
                    <a:pt x="1289" y="1706"/>
                    <a:pt x="1594" y="1529"/>
                    <a:pt x="1741" y="1224"/>
                  </a:cubicBezTo>
                  <a:cubicBezTo>
                    <a:pt x="1947" y="801"/>
                    <a:pt x="1769" y="290"/>
                    <a:pt x="1345" y="85"/>
                  </a:cubicBezTo>
                  <a:cubicBezTo>
                    <a:pt x="1226" y="27"/>
                    <a:pt x="1100"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7899463" y="2684125"/>
              <a:ext cx="48700" cy="42675"/>
            </a:xfrm>
            <a:custGeom>
              <a:avLst/>
              <a:gdLst/>
              <a:ahLst/>
              <a:cxnLst/>
              <a:rect l="l" t="t" r="r" b="b"/>
              <a:pathLst>
                <a:path w="1948" h="1707" extrusionOk="0">
                  <a:moveTo>
                    <a:pt x="974" y="0"/>
                  </a:moveTo>
                  <a:cubicBezTo>
                    <a:pt x="657" y="0"/>
                    <a:pt x="353" y="178"/>
                    <a:pt x="206" y="484"/>
                  </a:cubicBezTo>
                  <a:cubicBezTo>
                    <a:pt x="1" y="907"/>
                    <a:pt x="179" y="1418"/>
                    <a:pt x="604" y="1622"/>
                  </a:cubicBezTo>
                  <a:cubicBezTo>
                    <a:pt x="723" y="1680"/>
                    <a:pt x="850" y="1707"/>
                    <a:pt x="974" y="1707"/>
                  </a:cubicBezTo>
                  <a:cubicBezTo>
                    <a:pt x="1291" y="1707"/>
                    <a:pt x="1595" y="1529"/>
                    <a:pt x="1742" y="1225"/>
                  </a:cubicBezTo>
                  <a:cubicBezTo>
                    <a:pt x="1947" y="800"/>
                    <a:pt x="1769" y="291"/>
                    <a:pt x="1345" y="86"/>
                  </a:cubicBezTo>
                  <a:cubicBezTo>
                    <a:pt x="1225" y="28"/>
                    <a:pt x="1099" y="0"/>
                    <a:pt x="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8091838" y="2515500"/>
              <a:ext cx="48700" cy="42725"/>
            </a:xfrm>
            <a:custGeom>
              <a:avLst/>
              <a:gdLst/>
              <a:ahLst/>
              <a:cxnLst/>
              <a:rect l="l" t="t" r="r" b="b"/>
              <a:pathLst>
                <a:path w="1948" h="1709" extrusionOk="0">
                  <a:moveTo>
                    <a:pt x="974" y="1"/>
                  </a:moveTo>
                  <a:cubicBezTo>
                    <a:pt x="657" y="1"/>
                    <a:pt x="353" y="178"/>
                    <a:pt x="206" y="484"/>
                  </a:cubicBezTo>
                  <a:cubicBezTo>
                    <a:pt x="1" y="908"/>
                    <a:pt x="179" y="1418"/>
                    <a:pt x="604" y="1624"/>
                  </a:cubicBezTo>
                  <a:cubicBezTo>
                    <a:pt x="723" y="1681"/>
                    <a:pt x="849" y="1708"/>
                    <a:pt x="973" y="1708"/>
                  </a:cubicBezTo>
                  <a:cubicBezTo>
                    <a:pt x="1291" y="1708"/>
                    <a:pt x="1596" y="1531"/>
                    <a:pt x="1744" y="1226"/>
                  </a:cubicBezTo>
                  <a:cubicBezTo>
                    <a:pt x="1948" y="802"/>
                    <a:pt x="1769" y="292"/>
                    <a:pt x="1346" y="86"/>
                  </a:cubicBezTo>
                  <a:cubicBezTo>
                    <a:pt x="1226" y="28"/>
                    <a:pt x="1099"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8256288" y="2706325"/>
              <a:ext cx="48650" cy="42700"/>
            </a:xfrm>
            <a:custGeom>
              <a:avLst/>
              <a:gdLst/>
              <a:ahLst/>
              <a:cxnLst/>
              <a:rect l="l" t="t" r="r" b="b"/>
              <a:pathLst>
                <a:path w="1946" h="1708" extrusionOk="0">
                  <a:moveTo>
                    <a:pt x="973" y="1"/>
                  </a:moveTo>
                  <a:cubicBezTo>
                    <a:pt x="656" y="1"/>
                    <a:pt x="352" y="178"/>
                    <a:pt x="204" y="483"/>
                  </a:cubicBezTo>
                  <a:cubicBezTo>
                    <a:pt x="0" y="908"/>
                    <a:pt x="179" y="1417"/>
                    <a:pt x="602" y="1622"/>
                  </a:cubicBezTo>
                  <a:cubicBezTo>
                    <a:pt x="721" y="1680"/>
                    <a:pt x="848" y="1707"/>
                    <a:pt x="972" y="1707"/>
                  </a:cubicBezTo>
                  <a:cubicBezTo>
                    <a:pt x="1289" y="1707"/>
                    <a:pt x="1594" y="1529"/>
                    <a:pt x="1742" y="1224"/>
                  </a:cubicBezTo>
                  <a:cubicBezTo>
                    <a:pt x="1945" y="801"/>
                    <a:pt x="1767" y="290"/>
                    <a:pt x="1344" y="86"/>
                  </a:cubicBezTo>
                  <a:cubicBezTo>
                    <a:pt x="1224" y="28"/>
                    <a:pt x="1098"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2"/>
            <p:cNvSpPr/>
            <p:nvPr/>
          </p:nvSpPr>
          <p:spPr>
            <a:xfrm>
              <a:off x="7904988" y="194684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2"/>
          <p:cNvGrpSpPr/>
          <p:nvPr/>
        </p:nvGrpSpPr>
        <p:grpSpPr>
          <a:xfrm>
            <a:off x="6181225" y="1448425"/>
            <a:ext cx="1000350" cy="1464525"/>
            <a:chOff x="6181225" y="1448425"/>
            <a:chExt cx="1000350" cy="1464525"/>
          </a:xfrm>
        </p:grpSpPr>
        <p:sp>
          <p:nvSpPr>
            <p:cNvPr id="7246" name="Google Shape;7246;p72"/>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3284875" y="1510025"/>
            <a:ext cx="815067" cy="3108019"/>
            <a:chOff x="3284875" y="1510025"/>
            <a:chExt cx="815067" cy="3108019"/>
          </a:xfrm>
        </p:grpSpPr>
        <p:sp>
          <p:nvSpPr>
            <p:cNvPr id="7264" name="Google Shape;7264;p72"/>
            <p:cNvSpPr/>
            <p:nvPr/>
          </p:nvSpPr>
          <p:spPr>
            <a:xfrm>
              <a:off x="3324305" y="4478221"/>
              <a:ext cx="223682" cy="139823"/>
            </a:xfrm>
            <a:custGeom>
              <a:avLst/>
              <a:gdLst/>
              <a:ahLst/>
              <a:cxnLst/>
              <a:rect l="l" t="t" r="r" b="b"/>
              <a:pathLst>
                <a:path w="12702" h="7940" extrusionOk="0">
                  <a:moveTo>
                    <a:pt x="11546" y="0"/>
                  </a:moveTo>
                  <a:cubicBezTo>
                    <a:pt x="11251" y="0"/>
                    <a:pt x="10998" y="27"/>
                    <a:pt x="10998" y="27"/>
                  </a:cubicBezTo>
                  <a:lnTo>
                    <a:pt x="1373" y="3139"/>
                  </a:lnTo>
                  <a:lnTo>
                    <a:pt x="478" y="3917"/>
                  </a:lnTo>
                  <a:cubicBezTo>
                    <a:pt x="478" y="3917"/>
                    <a:pt x="0" y="4723"/>
                    <a:pt x="180" y="5731"/>
                  </a:cubicBezTo>
                  <a:cubicBezTo>
                    <a:pt x="360" y="6739"/>
                    <a:pt x="598" y="7374"/>
                    <a:pt x="2299" y="7691"/>
                  </a:cubicBezTo>
                  <a:cubicBezTo>
                    <a:pt x="3169" y="7853"/>
                    <a:pt x="4140" y="7940"/>
                    <a:pt x="5061" y="7940"/>
                  </a:cubicBezTo>
                  <a:cubicBezTo>
                    <a:pt x="5944" y="7940"/>
                    <a:pt x="6780" y="7860"/>
                    <a:pt x="7437" y="7691"/>
                  </a:cubicBezTo>
                  <a:cubicBezTo>
                    <a:pt x="8782" y="7346"/>
                    <a:pt x="9617" y="6943"/>
                    <a:pt x="9917" y="6163"/>
                  </a:cubicBezTo>
                  <a:cubicBezTo>
                    <a:pt x="10214" y="5386"/>
                    <a:pt x="9827" y="3973"/>
                    <a:pt x="10334" y="3311"/>
                  </a:cubicBezTo>
                  <a:cubicBezTo>
                    <a:pt x="10842" y="2648"/>
                    <a:pt x="11022" y="3080"/>
                    <a:pt x="11589" y="2648"/>
                  </a:cubicBezTo>
                  <a:cubicBezTo>
                    <a:pt x="12157" y="2215"/>
                    <a:pt x="12456" y="1754"/>
                    <a:pt x="12477" y="1302"/>
                  </a:cubicBezTo>
                  <a:cubicBezTo>
                    <a:pt x="12500" y="846"/>
                    <a:pt x="12701" y="366"/>
                    <a:pt x="12364" y="141"/>
                  </a:cubicBezTo>
                  <a:cubicBezTo>
                    <a:pt x="12194" y="28"/>
                    <a:pt x="11848" y="0"/>
                    <a:pt x="115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426659" y="4238944"/>
              <a:ext cx="105730" cy="216409"/>
            </a:xfrm>
            <a:custGeom>
              <a:avLst/>
              <a:gdLst/>
              <a:ahLst/>
              <a:cxnLst/>
              <a:rect l="l" t="t" r="r" b="b"/>
              <a:pathLst>
                <a:path w="6004" h="12289" extrusionOk="0">
                  <a:moveTo>
                    <a:pt x="6004" y="1"/>
                  </a:moveTo>
                  <a:lnTo>
                    <a:pt x="1" y="546"/>
                  </a:lnTo>
                  <a:lnTo>
                    <a:pt x="869" y="12289"/>
                  </a:lnTo>
                  <a:lnTo>
                    <a:pt x="5627" y="12289"/>
                  </a:lnTo>
                  <a:lnTo>
                    <a:pt x="6004"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380202" y="2895441"/>
              <a:ext cx="330628" cy="1395751"/>
            </a:xfrm>
            <a:custGeom>
              <a:avLst/>
              <a:gdLst/>
              <a:ahLst/>
              <a:cxnLst/>
              <a:rect l="l" t="t" r="r" b="b"/>
              <a:pathLst>
                <a:path w="18775" h="79259" extrusionOk="0">
                  <a:moveTo>
                    <a:pt x="2829" y="0"/>
                  </a:moveTo>
                  <a:cubicBezTo>
                    <a:pt x="2829" y="0"/>
                    <a:pt x="947" y="4582"/>
                    <a:pt x="542" y="9510"/>
                  </a:cubicBezTo>
                  <a:cubicBezTo>
                    <a:pt x="139" y="14437"/>
                    <a:pt x="186" y="17982"/>
                    <a:pt x="542" y="22781"/>
                  </a:cubicBezTo>
                  <a:cubicBezTo>
                    <a:pt x="900" y="27577"/>
                    <a:pt x="1466" y="35531"/>
                    <a:pt x="1542" y="39551"/>
                  </a:cubicBezTo>
                  <a:cubicBezTo>
                    <a:pt x="1618" y="43570"/>
                    <a:pt x="1648" y="44506"/>
                    <a:pt x="1601" y="45285"/>
                  </a:cubicBezTo>
                  <a:cubicBezTo>
                    <a:pt x="1557" y="46063"/>
                    <a:pt x="1722" y="47115"/>
                    <a:pt x="1617" y="47389"/>
                  </a:cubicBezTo>
                  <a:cubicBezTo>
                    <a:pt x="1512" y="47663"/>
                    <a:pt x="1318" y="47921"/>
                    <a:pt x="1466" y="48873"/>
                  </a:cubicBezTo>
                  <a:cubicBezTo>
                    <a:pt x="1617" y="49824"/>
                    <a:pt x="1063" y="52503"/>
                    <a:pt x="1002" y="53065"/>
                  </a:cubicBezTo>
                  <a:cubicBezTo>
                    <a:pt x="943" y="53628"/>
                    <a:pt x="148" y="59521"/>
                    <a:pt x="253" y="63886"/>
                  </a:cubicBezTo>
                  <a:cubicBezTo>
                    <a:pt x="362" y="68251"/>
                    <a:pt x="486" y="72228"/>
                    <a:pt x="243" y="74000"/>
                  </a:cubicBezTo>
                  <a:cubicBezTo>
                    <a:pt x="1" y="75772"/>
                    <a:pt x="141" y="78178"/>
                    <a:pt x="243" y="78265"/>
                  </a:cubicBezTo>
                  <a:cubicBezTo>
                    <a:pt x="338" y="78345"/>
                    <a:pt x="1572" y="79258"/>
                    <a:pt x="3883" y="79258"/>
                  </a:cubicBezTo>
                  <a:cubicBezTo>
                    <a:pt x="4042" y="79258"/>
                    <a:pt x="4207" y="79254"/>
                    <a:pt x="4377" y="79245"/>
                  </a:cubicBezTo>
                  <a:cubicBezTo>
                    <a:pt x="7006" y="79100"/>
                    <a:pt x="8858" y="78206"/>
                    <a:pt x="8948" y="78034"/>
                  </a:cubicBezTo>
                  <a:cubicBezTo>
                    <a:pt x="9037" y="77860"/>
                    <a:pt x="9157" y="71695"/>
                    <a:pt x="9157" y="71695"/>
                  </a:cubicBezTo>
                  <a:cubicBezTo>
                    <a:pt x="9157" y="71695"/>
                    <a:pt x="10650" y="58727"/>
                    <a:pt x="11247" y="53426"/>
                  </a:cubicBezTo>
                  <a:cubicBezTo>
                    <a:pt x="11845" y="48124"/>
                    <a:pt x="13279" y="43861"/>
                    <a:pt x="13816" y="40576"/>
                  </a:cubicBezTo>
                  <a:cubicBezTo>
                    <a:pt x="14355" y="37291"/>
                    <a:pt x="16147" y="27609"/>
                    <a:pt x="16744" y="24324"/>
                  </a:cubicBezTo>
                  <a:cubicBezTo>
                    <a:pt x="17341" y="21039"/>
                    <a:pt x="17699" y="15925"/>
                    <a:pt x="18236" y="15693"/>
                  </a:cubicBezTo>
                  <a:cubicBezTo>
                    <a:pt x="18774" y="15464"/>
                    <a:pt x="18430" y="8994"/>
                    <a:pt x="18423" y="7554"/>
                  </a:cubicBezTo>
                  <a:cubicBezTo>
                    <a:pt x="18416" y="6112"/>
                    <a:pt x="18774" y="869"/>
                    <a:pt x="18774" y="869"/>
                  </a:cubicBezTo>
                  <a:lnTo>
                    <a:pt x="3361" y="5"/>
                  </a:lnTo>
                  <a:lnTo>
                    <a:pt x="2829" y="5"/>
                  </a:ln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407375" y="4376801"/>
              <a:ext cx="109446" cy="55736"/>
            </a:xfrm>
            <a:custGeom>
              <a:avLst/>
              <a:gdLst/>
              <a:ahLst/>
              <a:cxnLst/>
              <a:rect l="l" t="t" r="r" b="b"/>
              <a:pathLst>
                <a:path w="6215" h="3165" extrusionOk="0">
                  <a:moveTo>
                    <a:pt x="2514" y="1"/>
                  </a:moveTo>
                  <a:cubicBezTo>
                    <a:pt x="1648" y="1"/>
                    <a:pt x="917" y="165"/>
                    <a:pt x="569" y="254"/>
                  </a:cubicBezTo>
                  <a:cubicBezTo>
                    <a:pt x="0" y="396"/>
                    <a:pt x="449" y="2011"/>
                    <a:pt x="449" y="2011"/>
                  </a:cubicBezTo>
                  <a:lnTo>
                    <a:pt x="4660" y="3164"/>
                  </a:lnTo>
                  <a:cubicBezTo>
                    <a:pt x="4660" y="3164"/>
                    <a:pt x="4664" y="3164"/>
                    <a:pt x="4671" y="3164"/>
                  </a:cubicBezTo>
                  <a:cubicBezTo>
                    <a:pt x="4790" y="3164"/>
                    <a:pt x="5807" y="3138"/>
                    <a:pt x="6005" y="2242"/>
                  </a:cubicBezTo>
                  <a:cubicBezTo>
                    <a:pt x="6215" y="1292"/>
                    <a:pt x="5765" y="743"/>
                    <a:pt x="4243" y="254"/>
                  </a:cubicBezTo>
                  <a:cubicBezTo>
                    <a:pt x="3655" y="65"/>
                    <a:pt x="3058" y="1"/>
                    <a:pt x="2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3331649" y="4400311"/>
              <a:ext cx="211373" cy="183655"/>
            </a:xfrm>
            <a:custGeom>
              <a:avLst/>
              <a:gdLst/>
              <a:ahLst/>
              <a:cxnLst/>
              <a:rect l="l" t="t" r="r" b="b"/>
              <a:pathLst>
                <a:path w="12003" h="10429" extrusionOk="0">
                  <a:moveTo>
                    <a:pt x="11445" y="1"/>
                  </a:moveTo>
                  <a:cubicBezTo>
                    <a:pt x="11412" y="1"/>
                    <a:pt x="11381" y="14"/>
                    <a:pt x="11352" y="41"/>
                  </a:cubicBezTo>
                  <a:cubicBezTo>
                    <a:pt x="11113" y="272"/>
                    <a:pt x="11113" y="1484"/>
                    <a:pt x="10574" y="1656"/>
                  </a:cubicBezTo>
                  <a:cubicBezTo>
                    <a:pt x="10537" y="1667"/>
                    <a:pt x="10502" y="1673"/>
                    <a:pt x="10467" y="1673"/>
                  </a:cubicBezTo>
                  <a:cubicBezTo>
                    <a:pt x="9990" y="1673"/>
                    <a:pt x="9679" y="647"/>
                    <a:pt x="9679" y="647"/>
                  </a:cubicBezTo>
                  <a:lnTo>
                    <a:pt x="5048" y="248"/>
                  </a:lnTo>
                  <a:cubicBezTo>
                    <a:pt x="5048" y="248"/>
                    <a:pt x="3853" y="1166"/>
                    <a:pt x="2748" y="3212"/>
                  </a:cubicBezTo>
                  <a:cubicBezTo>
                    <a:pt x="1643" y="5258"/>
                    <a:pt x="0" y="7419"/>
                    <a:pt x="61" y="8341"/>
                  </a:cubicBezTo>
                  <a:cubicBezTo>
                    <a:pt x="120" y="9262"/>
                    <a:pt x="58" y="9924"/>
                    <a:pt x="2555" y="10184"/>
                  </a:cubicBezTo>
                  <a:cubicBezTo>
                    <a:pt x="3847" y="10318"/>
                    <a:pt x="4926" y="10429"/>
                    <a:pt x="5791" y="10429"/>
                  </a:cubicBezTo>
                  <a:cubicBezTo>
                    <a:pt x="6596" y="10429"/>
                    <a:pt x="7216" y="10333"/>
                    <a:pt x="7647" y="10069"/>
                  </a:cubicBezTo>
                  <a:cubicBezTo>
                    <a:pt x="8543" y="9521"/>
                    <a:pt x="9231" y="9204"/>
                    <a:pt x="9410" y="8427"/>
                  </a:cubicBezTo>
                  <a:cubicBezTo>
                    <a:pt x="9590" y="7650"/>
                    <a:pt x="10217" y="6699"/>
                    <a:pt x="10755" y="6266"/>
                  </a:cubicBezTo>
                  <a:cubicBezTo>
                    <a:pt x="11292" y="5834"/>
                    <a:pt x="11919" y="4969"/>
                    <a:pt x="11949" y="4565"/>
                  </a:cubicBezTo>
                  <a:cubicBezTo>
                    <a:pt x="11980" y="4162"/>
                    <a:pt x="11890" y="2606"/>
                    <a:pt x="11949" y="1598"/>
                  </a:cubicBezTo>
                  <a:cubicBezTo>
                    <a:pt x="12002" y="710"/>
                    <a:pt x="11685" y="1"/>
                    <a:pt x="11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3400031" y="4448653"/>
              <a:ext cx="87592" cy="29602"/>
            </a:xfrm>
            <a:custGeom>
              <a:avLst/>
              <a:gdLst/>
              <a:ahLst/>
              <a:cxnLst/>
              <a:rect l="l" t="t" r="r" b="b"/>
              <a:pathLst>
                <a:path w="4974" h="1681" extrusionOk="0">
                  <a:moveTo>
                    <a:pt x="1345" y="0"/>
                  </a:moveTo>
                  <a:cubicBezTo>
                    <a:pt x="948" y="0"/>
                    <a:pt x="698" y="21"/>
                    <a:pt x="698" y="21"/>
                  </a:cubicBezTo>
                  <a:cubicBezTo>
                    <a:pt x="111" y="43"/>
                    <a:pt x="0" y="841"/>
                    <a:pt x="0" y="841"/>
                  </a:cubicBezTo>
                  <a:cubicBezTo>
                    <a:pt x="177" y="805"/>
                    <a:pt x="378" y="789"/>
                    <a:pt x="595" y="789"/>
                  </a:cubicBezTo>
                  <a:cubicBezTo>
                    <a:pt x="2228" y="789"/>
                    <a:pt x="4750" y="1681"/>
                    <a:pt x="4750" y="1681"/>
                  </a:cubicBezTo>
                  <a:lnTo>
                    <a:pt x="4974" y="756"/>
                  </a:lnTo>
                  <a:cubicBezTo>
                    <a:pt x="3789" y="103"/>
                    <a:pt x="2215" y="0"/>
                    <a:pt x="1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379515" y="4473994"/>
              <a:ext cx="87592" cy="29638"/>
            </a:xfrm>
            <a:custGeom>
              <a:avLst/>
              <a:gdLst/>
              <a:ahLst/>
              <a:cxnLst/>
              <a:rect l="l" t="t" r="r" b="b"/>
              <a:pathLst>
                <a:path w="4974" h="1683" extrusionOk="0">
                  <a:moveTo>
                    <a:pt x="1345" y="1"/>
                  </a:moveTo>
                  <a:cubicBezTo>
                    <a:pt x="949" y="1"/>
                    <a:pt x="698" y="22"/>
                    <a:pt x="698" y="22"/>
                  </a:cubicBezTo>
                  <a:cubicBezTo>
                    <a:pt x="112" y="43"/>
                    <a:pt x="1" y="841"/>
                    <a:pt x="1" y="841"/>
                  </a:cubicBezTo>
                  <a:cubicBezTo>
                    <a:pt x="178" y="806"/>
                    <a:pt x="378" y="790"/>
                    <a:pt x="595" y="790"/>
                  </a:cubicBezTo>
                  <a:cubicBezTo>
                    <a:pt x="2228" y="790"/>
                    <a:pt x="4750" y="1683"/>
                    <a:pt x="4750" y="1683"/>
                  </a:cubicBezTo>
                  <a:lnTo>
                    <a:pt x="4973" y="756"/>
                  </a:lnTo>
                  <a:cubicBezTo>
                    <a:pt x="3788" y="103"/>
                    <a:pt x="2215"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361640" y="4498350"/>
              <a:ext cx="87575" cy="29638"/>
            </a:xfrm>
            <a:custGeom>
              <a:avLst/>
              <a:gdLst/>
              <a:ahLst/>
              <a:cxnLst/>
              <a:rect l="l" t="t" r="r" b="b"/>
              <a:pathLst>
                <a:path w="4973" h="1683" extrusionOk="0">
                  <a:moveTo>
                    <a:pt x="1340" y="1"/>
                  </a:moveTo>
                  <a:cubicBezTo>
                    <a:pt x="946" y="1"/>
                    <a:pt x="698" y="22"/>
                    <a:pt x="698" y="22"/>
                  </a:cubicBezTo>
                  <a:cubicBezTo>
                    <a:pt x="112" y="43"/>
                    <a:pt x="0" y="843"/>
                    <a:pt x="0" y="843"/>
                  </a:cubicBezTo>
                  <a:cubicBezTo>
                    <a:pt x="178" y="807"/>
                    <a:pt x="379" y="791"/>
                    <a:pt x="595" y="791"/>
                  </a:cubicBezTo>
                  <a:cubicBezTo>
                    <a:pt x="2229" y="791"/>
                    <a:pt x="4750" y="1683"/>
                    <a:pt x="4750" y="1683"/>
                  </a:cubicBezTo>
                  <a:lnTo>
                    <a:pt x="4973" y="758"/>
                  </a:lnTo>
                  <a:cubicBezTo>
                    <a:pt x="3787" y="103"/>
                    <a:pt x="2209" y="1"/>
                    <a:pt x="13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852750" y="4478221"/>
              <a:ext cx="223682" cy="139823"/>
            </a:xfrm>
            <a:custGeom>
              <a:avLst/>
              <a:gdLst/>
              <a:ahLst/>
              <a:cxnLst/>
              <a:rect l="l" t="t" r="r" b="b"/>
              <a:pathLst>
                <a:path w="12702" h="7940" extrusionOk="0">
                  <a:moveTo>
                    <a:pt x="1154" y="0"/>
                  </a:moveTo>
                  <a:cubicBezTo>
                    <a:pt x="853" y="0"/>
                    <a:pt x="506" y="28"/>
                    <a:pt x="337" y="141"/>
                  </a:cubicBezTo>
                  <a:cubicBezTo>
                    <a:pt x="0" y="366"/>
                    <a:pt x="200" y="846"/>
                    <a:pt x="224" y="1302"/>
                  </a:cubicBezTo>
                  <a:cubicBezTo>
                    <a:pt x="245" y="1754"/>
                    <a:pt x="544" y="2215"/>
                    <a:pt x="1112" y="2648"/>
                  </a:cubicBezTo>
                  <a:cubicBezTo>
                    <a:pt x="1679" y="3080"/>
                    <a:pt x="1860" y="2648"/>
                    <a:pt x="2367" y="3311"/>
                  </a:cubicBezTo>
                  <a:cubicBezTo>
                    <a:pt x="2875" y="3973"/>
                    <a:pt x="2484" y="5386"/>
                    <a:pt x="2785" y="6163"/>
                  </a:cubicBezTo>
                  <a:cubicBezTo>
                    <a:pt x="3083" y="6943"/>
                    <a:pt x="3919" y="7346"/>
                    <a:pt x="5263" y="7691"/>
                  </a:cubicBezTo>
                  <a:cubicBezTo>
                    <a:pt x="5921" y="7860"/>
                    <a:pt x="6757" y="7940"/>
                    <a:pt x="7640" y="7940"/>
                  </a:cubicBezTo>
                  <a:cubicBezTo>
                    <a:pt x="8561" y="7940"/>
                    <a:pt x="9532" y="7853"/>
                    <a:pt x="10401" y="7691"/>
                  </a:cubicBezTo>
                  <a:cubicBezTo>
                    <a:pt x="12104" y="7374"/>
                    <a:pt x="12342" y="6739"/>
                    <a:pt x="12521" y="5731"/>
                  </a:cubicBezTo>
                  <a:cubicBezTo>
                    <a:pt x="12701" y="4723"/>
                    <a:pt x="12223" y="3917"/>
                    <a:pt x="12223" y="3917"/>
                  </a:cubicBezTo>
                  <a:lnTo>
                    <a:pt x="11327" y="3139"/>
                  </a:lnTo>
                  <a:lnTo>
                    <a:pt x="1702" y="27"/>
                  </a:lnTo>
                  <a:cubicBezTo>
                    <a:pt x="1702" y="27"/>
                    <a:pt x="1449" y="0"/>
                    <a:pt x="1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3868282" y="4238944"/>
              <a:ext cx="105766" cy="216409"/>
            </a:xfrm>
            <a:custGeom>
              <a:avLst/>
              <a:gdLst/>
              <a:ahLst/>
              <a:cxnLst/>
              <a:rect l="l" t="t" r="r" b="b"/>
              <a:pathLst>
                <a:path w="6006" h="12289" extrusionOk="0">
                  <a:moveTo>
                    <a:pt x="1" y="1"/>
                  </a:moveTo>
                  <a:lnTo>
                    <a:pt x="379" y="12289"/>
                  </a:lnTo>
                  <a:lnTo>
                    <a:pt x="5137" y="12289"/>
                  </a:lnTo>
                  <a:lnTo>
                    <a:pt x="6005" y="546"/>
                  </a:lnTo>
                  <a:lnTo>
                    <a:pt x="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3689868" y="2895441"/>
              <a:ext cx="330593" cy="1395751"/>
            </a:xfrm>
            <a:custGeom>
              <a:avLst/>
              <a:gdLst/>
              <a:ahLst/>
              <a:cxnLst/>
              <a:rect l="l" t="t" r="r" b="b"/>
              <a:pathLst>
                <a:path w="18773" h="79259" extrusionOk="0">
                  <a:moveTo>
                    <a:pt x="15946" y="0"/>
                  </a:moveTo>
                  <a:lnTo>
                    <a:pt x="15946" y="5"/>
                  </a:lnTo>
                  <a:lnTo>
                    <a:pt x="15413" y="5"/>
                  </a:lnTo>
                  <a:lnTo>
                    <a:pt x="1" y="869"/>
                  </a:lnTo>
                  <a:cubicBezTo>
                    <a:pt x="1" y="869"/>
                    <a:pt x="359" y="6112"/>
                    <a:pt x="352" y="7554"/>
                  </a:cubicBezTo>
                  <a:cubicBezTo>
                    <a:pt x="343" y="8994"/>
                    <a:pt x="126" y="15464"/>
                    <a:pt x="663" y="15693"/>
                  </a:cubicBezTo>
                  <a:cubicBezTo>
                    <a:pt x="1200" y="15925"/>
                    <a:pt x="1433" y="21039"/>
                    <a:pt x="2031" y="24324"/>
                  </a:cubicBezTo>
                  <a:cubicBezTo>
                    <a:pt x="2629" y="27609"/>
                    <a:pt x="4420" y="37291"/>
                    <a:pt x="4958" y="40576"/>
                  </a:cubicBezTo>
                  <a:cubicBezTo>
                    <a:pt x="5495" y="43861"/>
                    <a:pt x="6930" y="48124"/>
                    <a:pt x="7528" y="53426"/>
                  </a:cubicBezTo>
                  <a:cubicBezTo>
                    <a:pt x="8123" y="58727"/>
                    <a:pt x="9617" y="71695"/>
                    <a:pt x="9617" y="71695"/>
                  </a:cubicBezTo>
                  <a:cubicBezTo>
                    <a:pt x="9617" y="71695"/>
                    <a:pt x="9737" y="77860"/>
                    <a:pt x="9827" y="78034"/>
                  </a:cubicBezTo>
                  <a:cubicBezTo>
                    <a:pt x="9917" y="78206"/>
                    <a:pt x="11767" y="79100"/>
                    <a:pt x="14396" y="79245"/>
                  </a:cubicBezTo>
                  <a:cubicBezTo>
                    <a:pt x="14566" y="79254"/>
                    <a:pt x="14731" y="79258"/>
                    <a:pt x="14891" y="79258"/>
                  </a:cubicBezTo>
                  <a:cubicBezTo>
                    <a:pt x="17202" y="79258"/>
                    <a:pt x="18435" y="78345"/>
                    <a:pt x="18532" y="78265"/>
                  </a:cubicBezTo>
                  <a:cubicBezTo>
                    <a:pt x="18633" y="78178"/>
                    <a:pt x="18773" y="75772"/>
                    <a:pt x="18532" y="74000"/>
                  </a:cubicBezTo>
                  <a:cubicBezTo>
                    <a:pt x="18288" y="72228"/>
                    <a:pt x="18413" y="68251"/>
                    <a:pt x="18520" y="63886"/>
                  </a:cubicBezTo>
                  <a:cubicBezTo>
                    <a:pt x="18626" y="59521"/>
                    <a:pt x="17831" y="53628"/>
                    <a:pt x="17772" y="53065"/>
                  </a:cubicBezTo>
                  <a:cubicBezTo>
                    <a:pt x="17711" y="52503"/>
                    <a:pt x="17158" y="49824"/>
                    <a:pt x="17308" y="48873"/>
                  </a:cubicBezTo>
                  <a:cubicBezTo>
                    <a:pt x="17456" y="47921"/>
                    <a:pt x="17263" y="47663"/>
                    <a:pt x="17158" y="47389"/>
                  </a:cubicBezTo>
                  <a:cubicBezTo>
                    <a:pt x="17053" y="47115"/>
                    <a:pt x="17216" y="46063"/>
                    <a:pt x="17172" y="45285"/>
                  </a:cubicBezTo>
                  <a:cubicBezTo>
                    <a:pt x="17126" y="44506"/>
                    <a:pt x="17157" y="43570"/>
                    <a:pt x="17232" y="39551"/>
                  </a:cubicBezTo>
                  <a:cubicBezTo>
                    <a:pt x="17308" y="35531"/>
                    <a:pt x="17873" y="27577"/>
                    <a:pt x="18231" y="22781"/>
                  </a:cubicBezTo>
                  <a:cubicBezTo>
                    <a:pt x="18589" y="17982"/>
                    <a:pt x="18634" y="14437"/>
                    <a:pt x="18231" y="9510"/>
                  </a:cubicBezTo>
                  <a:cubicBezTo>
                    <a:pt x="17828" y="4582"/>
                    <a:pt x="15946" y="0"/>
                    <a:pt x="15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883833" y="4376801"/>
              <a:ext cx="109446" cy="55736"/>
            </a:xfrm>
            <a:custGeom>
              <a:avLst/>
              <a:gdLst/>
              <a:ahLst/>
              <a:cxnLst/>
              <a:rect l="l" t="t" r="r" b="b"/>
              <a:pathLst>
                <a:path w="6215" h="3165" extrusionOk="0">
                  <a:moveTo>
                    <a:pt x="3701" y="1"/>
                  </a:moveTo>
                  <a:cubicBezTo>
                    <a:pt x="3157" y="1"/>
                    <a:pt x="2560" y="65"/>
                    <a:pt x="1973" y="254"/>
                  </a:cubicBezTo>
                  <a:cubicBezTo>
                    <a:pt x="450" y="743"/>
                    <a:pt x="0" y="1292"/>
                    <a:pt x="210" y="2242"/>
                  </a:cubicBezTo>
                  <a:cubicBezTo>
                    <a:pt x="408" y="3138"/>
                    <a:pt x="1426" y="3164"/>
                    <a:pt x="1544" y="3164"/>
                  </a:cubicBezTo>
                  <a:cubicBezTo>
                    <a:pt x="1551" y="3164"/>
                    <a:pt x="1555" y="3164"/>
                    <a:pt x="1555" y="3164"/>
                  </a:cubicBezTo>
                  <a:lnTo>
                    <a:pt x="5767" y="2011"/>
                  </a:lnTo>
                  <a:cubicBezTo>
                    <a:pt x="5767" y="2011"/>
                    <a:pt x="6215" y="396"/>
                    <a:pt x="5647" y="254"/>
                  </a:cubicBezTo>
                  <a:cubicBezTo>
                    <a:pt x="5299" y="165"/>
                    <a:pt x="4567" y="1"/>
                    <a:pt x="3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3857681" y="4400311"/>
              <a:ext cx="211355" cy="183655"/>
            </a:xfrm>
            <a:custGeom>
              <a:avLst/>
              <a:gdLst/>
              <a:ahLst/>
              <a:cxnLst/>
              <a:rect l="l" t="t" r="r" b="b"/>
              <a:pathLst>
                <a:path w="12002" h="10429" extrusionOk="0">
                  <a:moveTo>
                    <a:pt x="558" y="1"/>
                  </a:moveTo>
                  <a:cubicBezTo>
                    <a:pt x="318" y="1"/>
                    <a:pt x="1" y="710"/>
                    <a:pt x="53" y="1598"/>
                  </a:cubicBezTo>
                  <a:cubicBezTo>
                    <a:pt x="113" y="2606"/>
                    <a:pt x="23" y="4162"/>
                    <a:pt x="53" y="4565"/>
                  </a:cubicBezTo>
                  <a:cubicBezTo>
                    <a:pt x="82" y="4969"/>
                    <a:pt x="710" y="5834"/>
                    <a:pt x="1248" y="6266"/>
                  </a:cubicBezTo>
                  <a:cubicBezTo>
                    <a:pt x="1786" y="6699"/>
                    <a:pt x="2413" y="7650"/>
                    <a:pt x="2592" y="8427"/>
                  </a:cubicBezTo>
                  <a:cubicBezTo>
                    <a:pt x="2772" y="9204"/>
                    <a:pt x="3459" y="9521"/>
                    <a:pt x="4354" y="10069"/>
                  </a:cubicBezTo>
                  <a:cubicBezTo>
                    <a:pt x="4786" y="10333"/>
                    <a:pt x="5406" y="10429"/>
                    <a:pt x="6212" y="10429"/>
                  </a:cubicBezTo>
                  <a:cubicBezTo>
                    <a:pt x="7077" y="10429"/>
                    <a:pt x="8156" y="10318"/>
                    <a:pt x="9448" y="10184"/>
                  </a:cubicBezTo>
                  <a:cubicBezTo>
                    <a:pt x="11943" y="9924"/>
                    <a:pt x="11881" y="9262"/>
                    <a:pt x="11942" y="8341"/>
                  </a:cubicBezTo>
                  <a:cubicBezTo>
                    <a:pt x="12001" y="7419"/>
                    <a:pt x="10359" y="5258"/>
                    <a:pt x="9253" y="3212"/>
                  </a:cubicBezTo>
                  <a:cubicBezTo>
                    <a:pt x="8150" y="1166"/>
                    <a:pt x="6954" y="248"/>
                    <a:pt x="6954" y="248"/>
                  </a:cubicBezTo>
                  <a:lnTo>
                    <a:pt x="2323" y="647"/>
                  </a:lnTo>
                  <a:cubicBezTo>
                    <a:pt x="2323" y="647"/>
                    <a:pt x="2012" y="1673"/>
                    <a:pt x="1535" y="1673"/>
                  </a:cubicBezTo>
                  <a:cubicBezTo>
                    <a:pt x="1500" y="1673"/>
                    <a:pt x="1464" y="1667"/>
                    <a:pt x="1427" y="1656"/>
                  </a:cubicBezTo>
                  <a:cubicBezTo>
                    <a:pt x="890" y="1484"/>
                    <a:pt x="890" y="272"/>
                    <a:pt x="651" y="41"/>
                  </a:cubicBezTo>
                  <a:cubicBezTo>
                    <a:pt x="622" y="14"/>
                    <a:pt x="591" y="1"/>
                    <a:pt x="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3913084" y="4448653"/>
              <a:ext cx="87575" cy="29602"/>
            </a:xfrm>
            <a:custGeom>
              <a:avLst/>
              <a:gdLst/>
              <a:ahLst/>
              <a:cxnLst/>
              <a:rect l="l" t="t" r="r" b="b"/>
              <a:pathLst>
                <a:path w="4973" h="1681" extrusionOk="0">
                  <a:moveTo>
                    <a:pt x="3628" y="0"/>
                  </a:moveTo>
                  <a:cubicBezTo>
                    <a:pt x="2758" y="0"/>
                    <a:pt x="1185" y="103"/>
                    <a:pt x="0" y="756"/>
                  </a:cubicBezTo>
                  <a:lnTo>
                    <a:pt x="224" y="1681"/>
                  </a:lnTo>
                  <a:cubicBezTo>
                    <a:pt x="224" y="1681"/>
                    <a:pt x="2745" y="789"/>
                    <a:pt x="4378" y="789"/>
                  </a:cubicBezTo>
                  <a:cubicBezTo>
                    <a:pt x="4594" y="789"/>
                    <a:pt x="4795" y="805"/>
                    <a:pt x="4973" y="841"/>
                  </a:cubicBezTo>
                  <a:cubicBezTo>
                    <a:pt x="4973" y="841"/>
                    <a:pt x="4863" y="43"/>
                    <a:pt x="4275" y="21"/>
                  </a:cubicBezTo>
                  <a:cubicBezTo>
                    <a:pt x="4275" y="21"/>
                    <a:pt x="4024" y="0"/>
                    <a:pt x="3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933583" y="4473994"/>
              <a:ext cx="87610" cy="29638"/>
            </a:xfrm>
            <a:custGeom>
              <a:avLst/>
              <a:gdLst/>
              <a:ahLst/>
              <a:cxnLst/>
              <a:rect l="l" t="t" r="r" b="b"/>
              <a:pathLst>
                <a:path w="4975" h="1683" extrusionOk="0">
                  <a:moveTo>
                    <a:pt x="3629" y="1"/>
                  </a:moveTo>
                  <a:cubicBezTo>
                    <a:pt x="2759" y="1"/>
                    <a:pt x="1186" y="103"/>
                    <a:pt x="1" y="756"/>
                  </a:cubicBezTo>
                  <a:lnTo>
                    <a:pt x="225" y="1683"/>
                  </a:lnTo>
                  <a:cubicBezTo>
                    <a:pt x="225" y="1683"/>
                    <a:pt x="2746" y="790"/>
                    <a:pt x="4379" y="790"/>
                  </a:cubicBezTo>
                  <a:cubicBezTo>
                    <a:pt x="4595" y="790"/>
                    <a:pt x="4796" y="806"/>
                    <a:pt x="4973" y="841"/>
                  </a:cubicBezTo>
                  <a:cubicBezTo>
                    <a:pt x="4975" y="841"/>
                    <a:pt x="4863" y="43"/>
                    <a:pt x="4277" y="22"/>
                  </a:cubicBezTo>
                  <a:cubicBezTo>
                    <a:pt x="4277" y="22"/>
                    <a:pt x="4026" y="1"/>
                    <a:pt x="36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951458" y="4498350"/>
              <a:ext cx="87610" cy="29638"/>
            </a:xfrm>
            <a:custGeom>
              <a:avLst/>
              <a:gdLst/>
              <a:ahLst/>
              <a:cxnLst/>
              <a:rect l="l" t="t" r="r" b="b"/>
              <a:pathLst>
                <a:path w="4975" h="1683" extrusionOk="0">
                  <a:moveTo>
                    <a:pt x="3635" y="1"/>
                  </a:moveTo>
                  <a:cubicBezTo>
                    <a:pt x="2766" y="1"/>
                    <a:pt x="1188" y="103"/>
                    <a:pt x="1" y="758"/>
                  </a:cubicBezTo>
                  <a:lnTo>
                    <a:pt x="225" y="1683"/>
                  </a:lnTo>
                  <a:cubicBezTo>
                    <a:pt x="225" y="1683"/>
                    <a:pt x="2746" y="791"/>
                    <a:pt x="4380" y="791"/>
                  </a:cubicBezTo>
                  <a:cubicBezTo>
                    <a:pt x="4596" y="791"/>
                    <a:pt x="4797" y="807"/>
                    <a:pt x="4975" y="843"/>
                  </a:cubicBezTo>
                  <a:cubicBezTo>
                    <a:pt x="4975" y="843"/>
                    <a:pt x="4863" y="43"/>
                    <a:pt x="4277" y="22"/>
                  </a:cubicBezTo>
                  <a:cubicBezTo>
                    <a:pt x="4277" y="22"/>
                    <a:pt x="4029" y="1"/>
                    <a:pt x="3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332001" y="1510025"/>
              <a:ext cx="722257" cy="706989"/>
            </a:xfrm>
            <a:custGeom>
              <a:avLst/>
              <a:gdLst/>
              <a:ahLst/>
              <a:cxnLst/>
              <a:rect l="l" t="t" r="r" b="b"/>
              <a:pathLst>
                <a:path w="41014" h="40147" extrusionOk="0">
                  <a:moveTo>
                    <a:pt x="20869" y="0"/>
                  </a:moveTo>
                  <a:cubicBezTo>
                    <a:pt x="20866" y="0"/>
                    <a:pt x="20863" y="0"/>
                    <a:pt x="20860" y="0"/>
                  </a:cubicBezTo>
                  <a:cubicBezTo>
                    <a:pt x="18857" y="19"/>
                    <a:pt x="18875" y="1204"/>
                    <a:pt x="17900" y="1204"/>
                  </a:cubicBezTo>
                  <a:cubicBezTo>
                    <a:pt x="17638" y="1204"/>
                    <a:pt x="17305" y="1118"/>
                    <a:pt x="16842" y="902"/>
                  </a:cubicBezTo>
                  <a:cubicBezTo>
                    <a:pt x="16432" y="712"/>
                    <a:pt x="16100" y="631"/>
                    <a:pt x="15825" y="631"/>
                  </a:cubicBezTo>
                  <a:cubicBezTo>
                    <a:pt x="14627" y="631"/>
                    <a:pt x="14488" y="2165"/>
                    <a:pt x="13661" y="2992"/>
                  </a:cubicBezTo>
                  <a:cubicBezTo>
                    <a:pt x="13346" y="3307"/>
                    <a:pt x="13056" y="3408"/>
                    <a:pt x="12765" y="3408"/>
                  </a:cubicBezTo>
                  <a:cubicBezTo>
                    <a:pt x="12250" y="3408"/>
                    <a:pt x="11731" y="3092"/>
                    <a:pt x="11063" y="3092"/>
                  </a:cubicBezTo>
                  <a:cubicBezTo>
                    <a:pt x="10892" y="3092"/>
                    <a:pt x="10711" y="3113"/>
                    <a:pt x="10517" y="3165"/>
                  </a:cubicBezTo>
                  <a:cubicBezTo>
                    <a:pt x="9144" y="3536"/>
                    <a:pt x="8704" y="5637"/>
                    <a:pt x="7789" y="5941"/>
                  </a:cubicBezTo>
                  <a:cubicBezTo>
                    <a:pt x="6874" y="6246"/>
                    <a:pt x="5914" y="5675"/>
                    <a:pt x="5201" y="7384"/>
                  </a:cubicBezTo>
                  <a:cubicBezTo>
                    <a:pt x="4606" y="8803"/>
                    <a:pt x="4591" y="10231"/>
                    <a:pt x="3217" y="10587"/>
                  </a:cubicBezTo>
                  <a:cubicBezTo>
                    <a:pt x="1846" y="10943"/>
                    <a:pt x="2050" y="13179"/>
                    <a:pt x="2304" y="14350"/>
                  </a:cubicBezTo>
                  <a:cubicBezTo>
                    <a:pt x="2559" y="15520"/>
                    <a:pt x="1494" y="15483"/>
                    <a:pt x="986" y="16855"/>
                  </a:cubicBezTo>
                  <a:cubicBezTo>
                    <a:pt x="478" y="18228"/>
                    <a:pt x="3384" y="18847"/>
                    <a:pt x="1705" y="20604"/>
                  </a:cubicBezTo>
                  <a:cubicBezTo>
                    <a:pt x="0" y="22386"/>
                    <a:pt x="1533" y="25843"/>
                    <a:pt x="3406" y="26742"/>
                  </a:cubicBezTo>
                  <a:cubicBezTo>
                    <a:pt x="5470" y="27732"/>
                    <a:pt x="1848" y="30148"/>
                    <a:pt x="3575" y="30725"/>
                  </a:cubicBezTo>
                  <a:cubicBezTo>
                    <a:pt x="6928" y="31841"/>
                    <a:pt x="5084" y="33342"/>
                    <a:pt x="6457" y="34053"/>
                  </a:cubicBezTo>
                  <a:cubicBezTo>
                    <a:pt x="7832" y="34765"/>
                    <a:pt x="9374" y="34385"/>
                    <a:pt x="9679" y="36674"/>
                  </a:cubicBezTo>
                  <a:cubicBezTo>
                    <a:pt x="9910" y="38412"/>
                    <a:pt x="11378" y="39267"/>
                    <a:pt x="13049" y="39267"/>
                  </a:cubicBezTo>
                  <a:cubicBezTo>
                    <a:pt x="13578" y="39267"/>
                    <a:pt x="14126" y="39182"/>
                    <a:pt x="14662" y="39012"/>
                  </a:cubicBezTo>
                  <a:cubicBezTo>
                    <a:pt x="15346" y="38796"/>
                    <a:pt x="15721" y="38692"/>
                    <a:pt x="16033" y="38692"/>
                  </a:cubicBezTo>
                  <a:cubicBezTo>
                    <a:pt x="16632" y="38692"/>
                    <a:pt x="16997" y="39075"/>
                    <a:pt x="18871" y="39777"/>
                  </a:cubicBezTo>
                  <a:cubicBezTo>
                    <a:pt x="19564" y="40037"/>
                    <a:pt x="20191" y="40147"/>
                    <a:pt x="20763" y="40147"/>
                  </a:cubicBezTo>
                  <a:cubicBezTo>
                    <a:pt x="22541" y="40147"/>
                    <a:pt x="23776" y="39084"/>
                    <a:pt x="24737" y="38159"/>
                  </a:cubicBezTo>
                  <a:cubicBezTo>
                    <a:pt x="25608" y="37323"/>
                    <a:pt x="26118" y="36983"/>
                    <a:pt x="27089" y="36983"/>
                  </a:cubicBezTo>
                  <a:cubicBezTo>
                    <a:pt x="27535" y="36983"/>
                    <a:pt x="28079" y="37055"/>
                    <a:pt x="28799" y="37183"/>
                  </a:cubicBezTo>
                  <a:cubicBezTo>
                    <a:pt x="29138" y="37244"/>
                    <a:pt x="29468" y="37275"/>
                    <a:pt x="29791" y="37275"/>
                  </a:cubicBezTo>
                  <a:cubicBezTo>
                    <a:pt x="31647" y="37275"/>
                    <a:pt x="33266" y="36239"/>
                    <a:pt x="34999" y="33725"/>
                  </a:cubicBezTo>
                  <a:cubicBezTo>
                    <a:pt x="37032" y="30776"/>
                    <a:pt x="38365" y="31599"/>
                    <a:pt x="38207" y="28590"/>
                  </a:cubicBezTo>
                  <a:cubicBezTo>
                    <a:pt x="38138" y="27295"/>
                    <a:pt x="40267" y="25403"/>
                    <a:pt x="40626" y="23618"/>
                  </a:cubicBezTo>
                  <a:cubicBezTo>
                    <a:pt x="41014" y="21688"/>
                    <a:pt x="39800" y="22226"/>
                    <a:pt x="39393" y="21107"/>
                  </a:cubicBezTo>
                  <a:cubicBezTo>
                    <a:pt x="38985" y="19989"/>
                    <a:pt x="40938" y="20075"/>
                    <a:pt x="40910" y="19018"/>
                  </a:cubicBezTo>
                  <a:cubicBezTo>
                    <a:pt x="40853" y="16866"/>
                    <a:pt x="38664" y="17199"/>
                    <a:pt x="39273" y="15572"/>
                  </a:cubicBezTo>
                  <a:cubicBezTo>
                    <a:pt x="39883" y="13946"/>
                    <a:pt x="40088" y="12216"/>
                    <a:pt x="37899" y="11351"/>
                  </a:cubicBezTo>
                  <a:cubicBezTo>
                    <a:pt x="35713" y="10487"/>
                    <a:pt x="37188" y="8452"/>
                    <a:pt x="36476" y="7486"/>
                  </a:cubicBezTo>
                  <a:cubicBezTo>
                    <a:pt x="35765" y="6519"/>
                    <a:pt x="33556" y="7032"/>
                    <a:pt x="33212" y="5152"/>
                  </a:cubicBezTo>
                  <a:cubicBezTo>
                    <a:pt x="32966" y="3808"/>
                    <a:pt x="32200" y="3122"/>
                    <a:pt x="30779" y="3122"/>
                  </a:cubicBezTo>
                  <a:cubicBezTo>
                    <a:pt x="30273" y="3122"/>
                    <a:pt x="29685" y="3209"/>
                    <a:pt x="29008" y="3384"/>
                  </a:cubicBezTo>
                  <a:cubicBezTo>
                    <a:pt x="28816" y="3433"/>
                    <a:pt x="28655" y="3456"/>
                    <a:pt x="28518" y="3456"/>
                  </a:cubicBezTo>
                  <a:cubicBezTo>
                    <a:pt x="27229" y="3456"/>
                    <a:pt x="28115" y="1431"/>
                    <a:pt x="26515" y="808"/>
                  </a:cubicBezTo>
                  <a:cubicBezTo>
                    <a:pt x="26362" y="748"/>
                    <a:pt x="26204" y="723"/>
                    <a:pt x="26044" y="723"/>
                  </a:cubicBezTo>
                  <a:cubicBezTo>
                    <a:pt x="25089" y="723"/>
                    <a:pt x="24057" y="1639"/>
                    <a:pt x="23438" y="1639"/>
                  </a:cubicBezTo>
                  <a:cubicBezTo>
                    <a:pt x="23409" y="1639"/>
                    <a:pt x="23381" y="1637"/>
                    <a:pt x="23354" y="1633"/>
                  </a:cubicBezTo>
                  <a:cubicBezTo>
                    <a:pt x="22194" y="1453"/>
                    <a:pt x="21905" y="0"/>
                    <a:pt x="20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377895" y="2126858"/>
              <a:ext cx="622919" cy="838342"/>
            </a:xfrm>
            <a:custGeom>
              <a:avLst/>
              <a:gdLst/>
              <a:ahLst/>
              <a:cxnLst/>
              <a:rect l="l" t="t" r="r" b="b"/>
              <a:pathLst>
                <a:path w="35373" h="47606" extrusionOk="0">
                  <a:moveTo>
                    <a:pt x="9671" y="0"/>
                  </a:moveTo>
                  <a:lnTo>
                    <a:pt x="3380" y="1827"/>
                  </a:lnTo>
                  <a:cubicBezTo>
                    <a:pt x="3380" y="1827"/>
                    <a:pt x="4794" y="14321"/>
                    <a:pt x="4831" y="17657"/>
                  </a:cubicBezTo>
                  <a:cubicBezTo>
                    <a:pt x="4868" y="20993"/>
                    <a:pt x="3245" y="26842"/>
                    <a:pt x="3320" y="29579"/>
                  </a:cubicBezTo>
                  <a:cubicBezTo>
                    <a:pt x="3393" y="32315"/>
                    <a:pt x="3837" y="33328"/>
                    <a:pt x="3104" y="35675"/>
                  </a:cubicBezTo>
                  <a:cubicBezTo>
                    <a:pt x="2371" y="38022"/>
                    <a:pt x="700" y="42438"/>
                    <a:pt x="700" y="42438"/>
                  </a:cubicBezTo>
                  <a:cubicBezTo>
                    <a:pt x="700" y="42438"/>
                    <a:pt x="1" y="44987"/>
                    <a:pt x="960" y="46037"/>
                  </a:cubicBezTo>
                  <a:cubicBezTo>
                    <a:pt x="1918" y="47088"/>
                    <a:pt x="4240" y="46412"/>
                    <a:pt x="9434" y="47011"/>
                  </a:cubicBezTo>
                  <a:cubicBezTo>
                    <a:pt x="12445" y="47359"/>
                    <a:pt x="13927" y="47606"/>
                    <a:pt x="15532" y="47606"/>
                  </a:cubicBezTo>
                  <a:cubicBezTo>
                    <a:pt x="16695" y="47606"/>
                    <a:pt x="17923" y="47476"/>
                    <a:pt x="19844" y="47161"/>
                  </a:cubicBezTo>
                  <a:cubicBezTo>
                    <a:pt x="24418" y="46411"/>
                    <a:pt x="22757" y="46823"/>
                    <a:pt x="28143" y="46524"/>
                  </a:cubicBezTo>
                  <a:cubicBezTo>
                    <a:pt x="28993" y="46476"/>
                    <a:pt x="29699" y="46459"/>
                    <a:pt x="30291" y="46459"/>
                  </a:cubicBezTo>
                  <a:cubicBezTo>
                    <a:pt x="31965" y="46459"/>
                    <a:pt x="32719" y="46599"/>
                    <a:pt x="33197" y="46599"/>
                  </a:cubicBezTo>
                  <a:cubicBezTo>
                    <a:pt x="33621" y="46599"/>
                    <a:pt x="33828" y="46489"/>
                    <a:pt x="34266" y="46074"/>
                  </a:cubicBezTo>
                  <a:cubicBezTo>
                    <a:pt x="35372" y="45025"/>
                    <a:pt x="34043" y="43636"/>
                    <a:pt x="34080" y="42063"/>
                  </a:cubicBezTo>
                  <a:cubicBezTo>
                    <a:pt x="34118" y="40488"/>
                    <a:pt x="33452" y="38325"/>
                    <a:pt x="33011" y="37302"/>
                  </a:cubicBezTo>
                  <a:cubicBezTo>
                    <a:pt x="32568" y="36277"/>
                    <a:pt x="32420" y="35540"/>
                    <a:pt x="32384" y="34415"/>
                  </a:cubicBezTo>
                  <a:cubicBezTo>
                    <a:pt x="32346" y="33291"/>
                    <a:pt x="32161" y="30741"/>
                    <a:pt x="31625" y="28379"/>
                  </a:cubicBezTo>
                  <a:cubicBezTo>
                    <a:pt x="31089" y="26018"/>
                    <a:pt x="31904" y="25941"/>
                    <a:pt x="31793" y="23842"/>
                  </a:cubicBezTo>
                  <a:cubicBezTo>
                    <a:pt x="31681" y="21744"/>
                    <a:pt x="31793" y="22868"/>
                    <a:pt x="31638" y="20814"/>
                  </a:cubicBezTo>
                  <a:cubicBezTo>
                    <a:pt x="31483" y="18758"/>
                    <a:pt x="32773" y="9071"/>
                    <a:pt x="32773" y="9071"/>
                  </a:cubicBezTo>
                  <a:lnTo>
                    <a:pt x="29763" y="1049"/>
                  </a:lnTo>
                  <a:cubicBezTo>
                    <a:pt x="29763" y="1049"/>
                    <a:pt x="28185" y="583"/>
                    <a:pt x="27632" y="563"/>
                  </a:cubicBezTo>
                  <a:cubicBezTo>
                    <a:pt x="27078" y="543"/>
                    <a:pt x="9671" y="0"/>
                    <a:pt x="9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3408361" y="3623380"/>
              <a:ext cx="40345" cy="75230"/>
            </a:xfrm>
            <a:custGeom>
              <a:avLst/>
              <a:gdLst/>
              <a:ahLst/>
              <a:cxnLst/>
              <a:rect l="l" t="t" r="r" b="b"/>
              <a:pathLst>
                <a:path w="2291" h="4272" extrusionOk="0">
                  <a:moveTo>
                    <a:pt x="2290" y="1"/>
                  </a:moveTo>
                  <a:lnTo>
                    <a:pt x="2290" y="1"/>
                  </a:lnTo>
                  <a:cubicBezTo>
                    <a:pt x="2290" y="1"/>
                    <a:pt x="1295" y="1"/>
                    <a:pt x="1154" y="1475"/>
                  </a:cubicBezTo>
                  <a:cubicBezTo>
                    <a:pt x="1012" y="2953"/>
                    <a:pt x="28" y="4199"/>
                    <a:pt x="28" y="4199"/>
                  </a:cubicBezTo>
                  <a:cubicBezTo>
                    <a:pt x="28" y="4199"/>
                    <a:pt x="0" y="4272"/>
                    <a:pt x="27" y="4272"/>
                  </a:cubicBezTo>
                  <a:cubicBezTo>
                    <a:pt x="71" y="4272"/>
                    <a:pt x="270" y="4065"/>
                    <a:pt x="1012" y="2953"/>
                  </a:cubicBezTo>
                  <a:cubicBezTo>
                    <a:pt x="2192" y="1182"/>
                    <a:pt x="2290" y="1"/>
                    <a:pt x="2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3496415" y="2760420"/>
              <a:ext cx="469095" cy="150830"/>
            </a:xfrm>
            <a:custGeom>
              <a:avLst/>
              <a:gdLst/>
              <a:ahLst/>
              <a:cxnLst/>
              <a:rect l="l" t="t" r="r" b="b"/>
              <a:pathLst>
                <a:path w="26638" h="8565" extrusionOk="0">
                  <a:moveTo>
                    <a:pt x="0" y="1"/>
                  </a:moveTo>
                  <a:lnTo>
                    <a:pt x="0" y="1"/>
                  </a:lnTo>
                  <a:cubicBezTo>
                    <a:pt x="308" y="575"/>
                    <a:pt x="719" y="1093"/>
                    <a:pt x="1203" y="1530"/>
                  </a:cubicBezTo>
                  <a:lnTo>
                    <a:pt x="1203" y="1530"/>
                  </a:lnTo>
                  <a:lnTo>
                    <a:pt x="1094" y="1470"/>
                  </a:lnTo>
                  <a:lnTo>
                    <a:pt x="1094" y="1470"/>
                  </a:lnTo>
                  <a:cubicBezTo>
                    <a:pt x="2811" y="4463"/>
                    <a:pt x="6543" y="5513"/>
                    <a:pt x="9901" y="6300"/>
                  </a:cubicBezTo>
                  <a:cubicBezTo>
                    <a:pt x="11826" y="6751"/>
                    <a:pt x="13752" y="7202"/>
                    <a:pt x="15676" y="7653"/>
                  </a:cubicBezTo>
                  <a:cubicBezTo>
                    <a:pt x="17493" y="8080"/>
                    <a:pt x="19325" y="8506"/>
                    <a:pt x="21191" y="8560"/>
                  </a:cubicBezTo>
                  <a:cubicBezTo>
                    <a:pt x="21300" y="8563"/>
                    <a:pt x="21410" y="8564"/>
                    <a:pt x="21520" y="8564"/>
                  </a:cubicBezTo>
                  <a:cubicBezTo>
                    <a:pt x="23185" y="8564"/>
                    <a:pt x="24907" y="8201"/>
                    <a:pt x="26165" y="7125"/>
                  </a:cubicBezTo>
                  <a:cubicBezTo>
                    <a:pt x="26380" y="6944"/>
                    <a:pt x="26588" y="6714"/>
                    <a:pt x="26605" y="6437"/>
                  </a:cubicBezTo>
                  <a:cubicBezTo>
                    <a:pt x="26637" y="5844"/>
                    <a:pt x="25904" y="5640"/>
                    <a:pt x="25268" y="5640"/>
                  </a:cubicBezTo>
                  <a:cubicBezTo>
                    <a:pt x="25181" y="5640"/>
                    <a:pt x="25096" y="5644"/>
                    <a:pt x="25015" y="5651"/>
                  </a:cubicBezTo>
                  <a:cubicBezTo>
                    <a:pt x="23872" y="5753"/>
                    <a:pt x="22724" y="5804"/>
                    <a:pt x="21577" y="5804"/>
                  </a:cubicBezTo>
                  <a:cubicBezTo>
                    <a:pt x="15372" y="5804"/>
                    <a:pt x="9167" y="4324"/>
                    <a:pt x="3642" y="1497"/>
                  </a:cubicBezTo>
                  <a:cubicBezTo>
                    <a:pt x="2467" y="896"/>
                    <a:pt x="1297" y="22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91396" y="2756581"/>
              <a:ext cx="477636" cy="158508"/>
            </a:xfrm>
            <a:custGeom>
              <a:avLst/>
              <a:gdLst/>
              <a:ahLst/>
              <a:cxnLst/>
              <a:rect l="l" t="t" r="r" b="b"/>
              <a:pathLst>
                <a:path w="27123" h="9001" extrusionOk="0">
                  <a:moveTo>
                    <a:pt x="741" y="553"/>
                  </a:moveTo>
                  <a:cubicBezTo>
                    <a:pt x="1496" y="757"/>
                    <a:pt x="2208" y="1085"/>
                    <a:pt x="2906" y="1441"/>
                  </a:cubicBezTo>
                  <a:cubicBezTo>
                    <a:pt x="3748" y="1870"/>
                    <a:pt x="4584" y="2305"/>
                    <a:pt x="5444" y="2696"/>
                  </a:cubicBezTo>
                  <a:cubicBezTo>
                    <a:pt x="7159" y="3473"/>
                    <a:pt x="8929" y="4130"/>
                    <a:pt x="10736" y="4655"/>
                  </a:cubicBezTo>
                  <a:cubicBezTo>
                    <a:pt x="14331" y="5702"/>
                    <a:pt x="18075" y="6242"/>
                    <a:pt x="21820" y="6242"/>
                  </a:cubicBezTo>
                  <a:cubicBezTo>
                    <a:pt x="21839" y="6242"/>
                    <a:pt x="21859" y="6242"/>
                    <a:pt x="21878" y="6242"/>
                  </a:cubicBezTo>
                  <a:cubicBezTo>
                    <a:pt x="22817" y="6240"/>
                    <a:pt x="23758" y="6205"/>
                    <a:pt x="24695" y="6136"/>
                  </a:cubicBezTo>
                  <a:cubicBezTo>
                    <a:pt x="24983" y="6114"/>
                    <a:pt x="25275" y="6075"/>
                    <a:pt x="25566" y="6075"/>
                  </a:cubicBezTo>
                  <a:cubicBezTo>
                    <a:pt x="25656" y="6075"/>
                    <a:pt x="25746" y="6078"/>
                    <a:pt x="25836" y="6088"/>
                  </a:cubicBezTo>
                  <a:cubicBezTo>
                    <a:pt x="26094" y="6116"/>
                    <a:pt x="26487" y="6185"/>
                    <a:pt x="26627" y="6437"/>
                  </a:cubicBezTo>
                  <a:cubicBezTo>
                    <a:pt x="26838" y="6820"/>
                    <a:pt x="26322" y="7190"/>
                    <a:pt x="26061" y="7382"/>
                  </a:cubicBezTo>
                  <a:cubicBezTo>
                    <a:pt x="25719" y="7634"/>
                    <a:pt x="25344" y="7843"/>
                    <a:pt x="24953" y="8008"/>
                  </a:cubicBezTo>
                  <a:cubicBezTo>
                    <a:pt x="24166" y="8335"/>
                    <a:pt x="23315" y="8496"/>
                    <a:pt x="22468" y="8547"/>
                  </a:cubicBezTo>
                  <a:cubicBezTo>
                    <a:pt x="22236" y="8561"/>
                    <a:pt x="22005" y="8567"/>
                    <a:pt x="21775" y="8567"/>
                  </a:cubicBezTo>
                  <a:cubicBezTo>
                    <a:pt x="19994" y="8567"/>
                    <a:pt x="18226" y="8177"/>
                    <a:pt x="16498" y="7777"/>
                  </a:cubicBezTo>
                  <a:cubicBezTo>
                    <a:pt x="14467" y="7305"/>
                    <a:pt x="12436" y="6827"/>
                    <a:pt x="10405" y="6353"/>
                  </a:cubicBezTo>
                  <a:cubicBezTo>
                    <a:pt x="7509" y="5675"/>
                    <a:pt x="4216" y="4903"/>
                    <a:pt x="2185" y="2551"/>
                  </a:cubicBezTo>
                  <a:lnTo>
                    <a:pt x="2185" y="2551"/>
                  </a:lnTo>
                  <a:cubicBezTo>
                    <a:pt x="2659" y="2844"/>
                    <a:pt x="3175" y="3068"/>
                    <a:pt x="3718" y="3202"/>
                  </a:cubicBezTo>
                  <a:cubicBezTo>
                    <a:pt x="3736" y="3206"/>
                    <a:pt x="3753" y="3208"/>
                    <a:pt x="3770" y="3208"/>
                  </a:cubicBezTo>
                  <a:cubicBezTo>
                    <a:pt x="3967" y="3208"/>
                    <a:pt x="4030" y="2908"/>
                    <a:pt x="3820" y="2838"/>
                  </a:cubicBezTo>
                  <a:cubicBezTo>
                    <a:pt x="2562" y="2419"/>
                    <a:pt x="1474" y="1643"/>
                    <a:pt x="741" y="553"/>
                  </a:cubicBezTo>
                  <a:close/>
                  <a:moveTo>
                    <a:pt x="296" y="1"/>
                  </a:moveTo>
                  <a:cubicBezTo>
                    <a:pt x="130" y="1"/>
                    <a:pt x="1" y="165"/>
                    <a:pt x="90" y="331"/>
                  </a:cubicBezTo>
                  <a:cubicBezTo>
                    <a:pt x="405" y="904"/>
                    <a:pt x="816" y="1430"/>
                    <a:pt x="1299" y="1875"/>
                  </a:cubicBezTo>
                  <a:lnTo>
                    <a:pt x="1299" y="1875"/>
                  </a:lnTo>
                  <a:cubicBezTo>
                    <a:pt x="2937" y="4633"/>
                    <a:pt x="6184" y="5747"/>
                    <a:pt x="9135" y="6488"/>
                  </a:cubicBezTo>
                  <a:cubicBezTo>
                    <a:pt x="11146" y="6994"/>
                    <a:pt x="13174" y="7443"/>
                    <a:pt x="15193" y="7918"/>
                  </a:cubicBezTo>
                  <a:cubicBezTo>
                    <a:pt x="17272" y="8406"/>
                    <a:pt x="19372" y="8948"/>
                    <a:pt x="21519" y="8998"/>
                  </a:cubicBezTo>
                  <a:cubicBezTo>
                    <a:pt x="21611" y="9000"/>
                    <a:pt x="21703" y="9001"/>
                    <a:pt x="21796" y="9001"/>
                  </a:cubicBezTo>
                  <a:cubicBezTo>
                    <a:pt x="23427" y="9001"/>
                    <a:pt x="25124" y="8662"/>
                    <a:pt x="26428" y="7636"/>
                  </a:cubicBezTo>
                  <a:cubicBezTo>
                    <a:pt x="26731" y="7398"/>
                    <a:pt x="27061" y="7103"/>
                    <a:pt x="27096" y="6693"/>
                  </a:cubicBezTo>
                  <a:cubicBezTo>
                    <a:pt x="27123" y="6405"/>
                    <a:pt x="27000" y="6150"/>
                    <a:pt x="26775" y="5972"/>
                  </a:cubicBezTo>
                  <a:cubicBezTo>
                    <a:pt x="26444" y="5711"/>
                    <a:pt x="26030" y="5645"/>
                    <a:pt x="25611" y="5645"/>
                  </a:cubicBezTo>
                  <a:cubicBezTo>
                    <a:pt x="25298" y="5645"/>
                    <a:pt x="24982" y="5682"/>
                    <a:pt x="24694" y="5703"/>
                  </a:cubicBezTo>
                  <a:cubicBezTo>
                    <a:pt x="23763" y="5770"/>
                    <a:pt x="22831" y="5803"/>
                    <a:pt x="21898" y="5803"/>
                  </a:cubicBezTo>
                  <a:cubicBezTo>
                    <a:pt x="18855" y="5803"/>
                    <a:pt x="15811" y="5448"/>
                    <a:pt x="12850" y="4751"/>
                  </a:cubicBezTo>
                  <a:cubicBezTo>
                    <a:pt x="10921" y="4296"/>
                    <a:pt x="9027" y="3698"/>
                    <a:pt x="7189" y="2961"/>
                  </a:cubicBezTo>
                  <a:cubicBezTo>
                    <a:pt x="6240" y="2579"/>
                    <a:pt x="5308" y="2160"/>
                    <a:pt x="4393" y="1703"/>
                  </a:cubicBezTo>
                  <a:cubicBezTo>
                    <a:pt x="3515" y="1265"/>
                    <a:pt x="2656" y="777"/>
                    <a:pt x="1741" y="413"/>
                  </a:cubicBezTo>
                  <a:cubicBezTo>
                    <a:pt x="1286" y="234"/>
                    <a:pt x="821" y="92"/>
                    <a:pt x="340" y="4"/>
                  </a:cubicBezTo>
                  <a:cubicBezTo>
                    <a:pt x="325" y="2"/>
                    <a:pt x="310"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750062" y="1972376"/>
              <a:ext cx="167348" cy="102930"/>
            </a:xfrm>
            <a:custGeom>
              <a:avLst/>
              <a:gdLst/>
              <a:ahLst/>
              <a:cxnLst/>
              <a:rect l="l" t="t" r="r" b="b"/>
              <a:pathLst>
                <a:path w="9503" h="5845" extrusionOk="0">
                  <a:moveTo>
                    <a:pt x="0" y="0"/>
                  </a:moveTo>
                  <a:cubicBezTo>
                    <a:pt x="0" y="3222"/>
                    <a:pt x="2130" y="5844"/>
                    <a:pt x="4751" y="5844"/>
                  </a:cubicBezTo>
                  <a:cubicBezTo>
                    <a:pt x="7371" y="5844"/>
                    <a:pt x="9502" y="3222"/>
                    <a:pt x="9502" y="0"/>
                  </a:cubicBezTo>
                  <a:lnTo>
                    <a:pt x="9051" y="0"/>
                  </a:lnTo>
                  <a:cubicBezTo>
                    <a:pt x="9051" y="2972"/>
                    <a:pt x="7121" y="5393"/>
                    <a:pt x="4751" y="5393"/>
                  </a:cubicBezTo>
                  <a:cubicBezTo>
                    <a:pt x="2380" y="5393"/>
                    <a:pt x="451" y="2975"/>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55364" y="1972376"/>
              <a:ext cx="167348" cy="102930"/>
            </a:xfrm>
            <a:custGeom>
              <a:avLst/>
              <a:gdLst/>
              <a:ahLst/>
              <a:cxnLst/>
              <a:rect l="l" t="t" r="r" b="b"/>
              <a:pathLst>
                <a:path w="9503" h="5845" extrusionOk="0">
                  <a:moveTo>
                    <a:pt x="1" y="0"/>
                  </a:moveTo>
                  <a:cubicBezTo>
                    <a:pt x="1" y="3222"/>
                    <a:pt x="2131" y="5844"/>
                    <a:pt x="4752" y="5844"/>
                  </a:cubicBezTo>
                  <a:cubicBezTo>
                    <a:pt x="7370" y="5844"/>
                    <a:pt x="9503" y="3222"/>
                    <a:pt x="9503" y="0"/>
                  </a:cubicBezTo>
                  <a:lnTo>
                    <a:pt x="9052" y="0"/>
                  </a:lnTo>
                  <a:cubicBezTo>
                    <a:pt x="9052" y="2972"/>
                    <a:pt x="7122" y="5393"/>
                    <a:pt x="4752" y="5393"/>
                  </a:cubicBezTo>
                  <a:cubicBezTo>
                    <a:pt x="2382" y="5393"/>
                    <a:pt x="452" y="2975"/>
                    <a:pt x="4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543083" y="1948532"/>
              <a:ext cx="297081" cy="333463"/>
            </a:xfrm>
            <a:custGeom>
              <a:avLst/>
              <a:gdLst/>
              <a:ahLst/>
              <a:cxnLst/>
              <a:rect l="l" t="t" r="r" b="b"/>
              <a:pathLst>
                <a:path w="16870" h="18936" extrusionOk="0">
                  <a:moveTo>
                    <a:pt x="8281" y="1"/>
                  </a:moveTo>
                  <a:lnTo>
                    <a:pt x="5355" y="107"/>
                  </a:lnTo>
                  <a:cubicBezTo>
                    <a:pt x="5355" y="107"/>
                    <a:pt x="5578" y="7270"/>
                    <a:pt x="5077" y="8590"/>
                  </a:cubicBezTo>
                  <a:cubicBezTo>
                    <a:pt x="4848" y="9194"/>
                    <a:pt x="532" y="10126"/>
                    <a:pt x="532" y="10126"/>
                  </a:cubicBezTo>
                  <a:cubicBezTo>
                    <a:pt x="363" y="11379"/>
                    <a:pt x="1" y="18935"/>
                    <a:pt x="8546" y="18935"/>
                  </a:cubicBezTo>
                  <a:cubicBezTo>
                    <a:pt x="8563" y="18935"/>
                    <a:pt x="8580" y="18935"/>
                    <a:pt x="8596" y="18935"/>
                  </a:cubicBezTo>
                  <a:cubicBezTo>
                    <a:pt x="8650" y="18936"/>
                    <a:pt x="8704" y="18936"/>
                    <a:pt x="8757" y="18936"/>
                  </a:cubicBezTo>
                  <a:cubicBezTo>
                    <a:pt x="13892" y="18936"/>
                    <a:pt x="16870" y="16120"/>
                    <a:pt x="16104" y="10222"/>
                  </a:cubicBezTo>
                  <a:cubicBezTo>
                    <a:pt x="16104" y="10222"/>
                    <a:pt x="12010" y="9254"/>
                    <a:pt x="11656" y="8697"/>
                  </a:cubicBezTo>
                  <a:cubicBezTo>
                    <a:pt x="10896" y="7508"/>
                    <a:pt x="11206" y="85"/>
                    <a:pt x="11206" y="85"/>
                  </a:cubicBezTo>
                  <a:lnTo>
                    <a:pt x="828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636420" y="1948532"/>
              <a:ext cx="106241" cy="127655"/>
            </a:xfrm>
            <a:custGeom>
              <a:avLst/>
              <a:gdLst/>
              <a:ahLst/>
              <a:cxnLst/>
              <a:rect l="l" t="t" r="r" b="b"/>
              <a:pathLst>
                <a:path w="6033" h="7249" extrusionOk="0">
                  <a:moveTo>
                    <a:pt x="2926" y="1"/>
                  </a:moveTo>
                  <a:lnTo>
                    <a:pt x="0" y="115"/>
                  </a:lnTo>
                  <a:cubicBezTo>
                    <a:pt x="0" y="115"/>
                    <a:pt x="183" y="3614"/>
                    <a:pt x="73" y="6100"/>
                  </a:cubicBezTo>
                  <a:cubicBezTo>
                    <a:pt x="1438" y="6729"/>
                    <a:pt x="3446" y="7243"/>
                    <a:pt x="6033" y="7249"/>
                  </a:cubicBezTo>
                  <a:cubicBezTo>
                    <a:pt x="5569" y="5183"/>
                    <a:pt x="5851" y="94"/>
                    <a:pt x="5851" y="94"/>
                  </a:cubicBezTo>
                  <a:lnTo>
                    <a:pt x="2926"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539191" y="1645733"/>
              <a:ext cx="303473" cy="394217"/>
            </a:xfrm>
            <a:custGeom>
              <a:avLst/>
              <a:gdLst/>
              <a:ahLst/>
              <a:cxnLst/>
              <a:rect l="l" t="t" r="r" b="b"/>
              <a:pathLst>
                <a:path w="17233" h="22386" extrusionOk="0">
                  <a:moveTo>
                    <a:pt x="9064" y="1"/>
                  </a:moveTo>
                  <a:cubicBezTo>
                    <a:pt x="8892" y="1"/>
                    <a:pt x="8723" y="7"/>
                    <a:pt x="8558" y="19"/>
                  </a:cubicBezTo>
                  <a:cubicBezTo>
                    <a:pt x="8407" y="9"/>
                    <a:pt x="8254" y="4"/>
                    <a:pt x="8098" y="4"/>
                  </a:cubicBezTo>
                  <a:cubicBezTo>
                    <a:pt x="7093" y="4"/>
                    <a:pt x="5963" y="224"/>
                    <a:pt x="4610" y="962"/>
                  </a:cubicBezTo>
                  <a:cubicBezTo>
                    <a:pt x="3120" y="1775"/>
                    <a:pt x="752" y="3282"/>
                    <a:pt x="473" y="8121"/>
                  </a:cubicBezTo>
                  <a:cubicBezTo>
                    <a:pt x="1" y="16310"/>
                    <a:pt x="3676" y="22386"/>
                    <a:pt x="8613" y="22386"/>
                  </a:cubicBezTo>
                  <a:cubicBezTo>
                    <a:pt x="8621" y="22386"/>
                    <a:pt x="8629" y="22386"/>
                    <a:pt x="8637" y="22386"/>
                  </a:cubicBezTo>
                  <a:cubicBezTo>
                    <a:pt x="13588" y="22370"/>
                    <a:pt x="17233" y="16261"/>
                    <a:pt x="16701" y="8063"/>
                  </a:cubicBezTo>
                  <a:cubicBezTo>
                    <a:pt x="16388" y="3226"/>
                    <a:pt x="14008" y="1736"/>
                    <a:pt x="12513" y="934"/>
                  </a:cubicBezTo>
                  <a:cubicBezTo>
                    <a:pt x="11178" y="216"/>
                    <a:pt x="10059" y="1"/>
                    <a:pt x="9064"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3502508" y="1825979"/>
              <a:ext cx="58043" cy="72588"/>
            </a:xfrm>
            <a:custGeom>
              <a:avLst/>
              <a:gdLst/>
              <a:ahLst/>
              <a:cxnLst/>
              <a:rect l="l" t="t" r="r" b="b"/>
              <a:pathLst>
                <a:path w="3296" h="4122" extrusionOk="0">
                  <a:moveTo>
                    <a:pt x="2489" y="1"/>
                  </a:moveTo>
                  <a:cubicBezTo>
                    <a:pt x="2489" y="1"/>
                    <a:pt x="157" y="235"/>
                    <a:pt x="73" y="2252"/>
                  </a:cubicBezTo>
                  <a:cubicBezTo>
                    <a:pt x="1" y="3981"/>
                    <a:pt x="2310" y="4121"/>
                    <a:pt x="3062" y="4121"/>
                  </a:cubicBezTo>
                  <a:cubicBezTo>
                    <a:pt x="3208" y="4121"/>
                    <a:pt x="3296" y="4116"/>
                    <a:pt x="3296" y="4116"/>
                  </a:cubicBezTo>
                  <a:lnTo>
                    <a:pt x="248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3514483" y="1838799"/>
              <a:ext cx="34973" cy="34146"/>
            </a:xfrm>
            <a:custGeom>
              <a:avLst/>
              <a:gdLst/>
              <a:ahLst/>
              <a:cxnLst/>
              <a:rect l="l" t="t" r="r" b="b"/>
              <a:pathLst>
                <a:path w="1986" h="1939" extrusionOk="0">
                  <a:moveTo>
                    <a:pt x="1883" y="0"/>
                  </a:moveTo>
                  <a:cubicBezTo>
                    <a:pt x="1367" y="89"/>
                    <a:pt x="164" y="458"/>
                    <a:pt x="0" y="1939"/>
                  </a:cubicBezTo>
                  <a:cubicBezTo>
                    <a:pt x="0" y="1939"/>
                    <a:pt x="888" y="1121"/>
                    <a:pt x="1833" y="1121"/>
                  </a:cubicBezTo>
                  <a:cubicBezTo>
                    <a:pt x="1884" y="1121"/>
                    <a:pt x="1935" y="1123"/>
                    <a:pt x="1985" y="1128"/>
                  </a:cubicBezTo>
                  <a:cubicBezTo>
                    <a:pt x="1943" y="759"/>
                    <a:pt x="1908" y="384"/>
                    <a:pt x="1883"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582038" y="1811732"/>
              <a:ext cx="77149" cy="26116"/>
            </a:xfrm>
            <a:custGeom>
              <a:avLst/>
              <a:gdLst/>
              <a:ahLst/>
              <a:cxnLst/>
              <a:rect l="l" t="t" r="r" b="b"/>
              <a:pathLst>
                <a:path w="4381" h="1483" extrusionOk="0">
                  <a:moveTo>
                    <a:pt x="2872" y="1"/>
                  </a:moveTo>
                  <a:cubicBezTo>
                    <a:pt x="1473" y="1"/>
                    <a:pt x="1" y="1284"/>
                    <a:pt x="168" y="1420"/>
                  </a:cubicBezTo>
                  <a:cubicBezTo>
                    <a:pt x="168" y="1420"/>
                    <a:pt x="126" y="1483"/>
                    <a:pt x="262" y="1483"/>
                  </a:cubicBezTo>
                  <a:cubicBezTo>
                    <a:pt x="377" y="1483"/>
                    <a:pt x="620" y="1438"/>
                    <a:pt x="1124" y="1272"/>
                  </a:cubicBezTo>
                  <a:cubicBezTo>
                    <a:pt x="2223" y="911"/>
                    <a:pt x="4381" y="144"/>
                    <a:pt x="3092" y="12"/>
                  </a:cubicBezTo>
                  <a:cubicBezTo>
                    <a:pt x="3019" y="4"/>
                    <a:pt x="2946" y="1"/>
                    <a:pt x="2872"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721867" y="1811732"/>
              <a:ext cx="77132" cy="26116"/>
            </a:xfrm>
            <a:custGeom>
              <a:avLst/>
              <a:gdLst/>
              <a:ahLst/>
              <a:cxnLst/>
              <a:rect l="l" t="t" r="r" b="b"/>
              <a:pathLst>
                <a:path w="4380" h="1483" extrusionOk="0">
                  <a:moveTo>
                    <a:pt x="1508" y="1"/>
                  </a:moveTo>
                  <a:cubicBezTo>
                    <a:pt x="1435" y="1"/>
                    <a:pt x="1361" y="4"/>
                    <a:pt x="1288" y="12"/>
                  </a:cubicBezTo>
                  <a:cubicBezTo>
                    <a:pt x="1" y="144"/>
                    <a:pt x="2158" y="911"/>
                    <a:pt x="3258" y="1272"/>
                  </a:cubicBezTo>
                  <a:cubicBezTo>
                    <a:pt x="3762" y="1438"/>
                    <a:pt x="4005" y="1483"/>
                    <a:pt x="4119" y="1483"/>
                  </a:cubicBezTo>
                  <a:cubicBezTo>
                    <a:pt x="4255" y="1483"/>
                    <a:pt x="4212" y="1420"/>
                    <a:pt x="4212" y="1420"/>
                  </a:cubicBezTo>
                  <a:cubicBezTo>
                    <a:pt x="4379" y="1284"/>
                    <a:pt x="2907" y="1"/>
                    <a:pt x="1508"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2"/>
            <p:cNvSpPr/>
            <p:nvPr/>
          </p:nvSpPr>
          <p:spPr>
            <a:xfrm>
              <a:off x="3669634" y="1957495"/>
              <a:ext cx="47653" cy="39376"/>
            </a:xfrm>
            <a:custGeom>
              <a:avLst/>
              <a:gdLst/>
              <a:ahLst/>
              <a:cxnLst/>
              <a:rect l="l" t="t" r="r" b="b"/>
              <a:pathLst>
                <a:path w="2706" h="2236" extrusionOk="0">
                  <a:moveTo>
                    <a:pt x="1389" y="1"/>
                  </a:moveTo>
                  <a:cubicBezTo>
                    <a:pt x="469" y="1"/>
                    <a:pt x="1" y="173"/>
                    <a:pt x="1" y="173"/>
                  </a:cubicBezTo>
                  <a:cubicBezTo>
                    <a:pt x="1" y="173"/>
                    <a:pt x="77" y="2137"/>
                    <a:pt x="1262" y="2231"/>
                  </a:cubicBezTo>
                  <a:cubicBezTo>
                    <a:pt x="1299" y="2234"/>
                    <a:pt x="1336" y="2236"/>
                    <a:pt x="1371" y="2236"/>
                  </a:cubicBezTo>
                  <a:cubicBezTo>
                    <a:pt x="2706" y="2236"/>
                    <a:pt x="2696" y="157"/>
                    <a:pt x="2696" y="157"/>
                  </a:cubicBezTo>
                  <a:cubicBezTo>
                    <a:pt x="2696" y="157"/>
                    <a:pt x="2208" y="1"/>
                    <a:pt x="1389"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3819994" y="1825979"/>
              <a:ext cx="58060" cy="72588"/>
            </a:xfrm>
            <a:custGeom>
              <a:avLst/>
              <a:gdLst/>
              <a:ahLst/>
              <a:cxnLst/>
              <a:rect l="l" t="t" r="r" b="b"/>
              <a:pathLst>
                <a:path w="3297" h="4122" extrusionOk="0">
                  <a:moveTo>
                    <a:pt x="808" y="1"/>
                  </a:moveTo>
                  <a:lnTo>
                    <a:pt x="1" y="4116"/>
                  </a:lnTo>
                  <a:cubicBezTo>
                    <a:pt x="1" y="4116"/>
                    <a:pt x="88" y="4121"/>
                    <a:pt x="234" y="4121"/>
                  </a:cubicBezTo>
                  <a:cubicBezTo>
                    <a:pt x="987" y="4121"/>
                    <a:pt x="3297" y="3981"/>
                    <a:pt x="3223" y="2252"/>
                  </a:cubicBezTo>
                  <a:cubicBezTo>
                    <a:pt x="3139" y="235"/>
                    <a:pt x="808" y="1"/>
                    <a:pt x="808"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3831124" y="1838799"/>
              <a:ext cx="34938" cy="34146"/>
            </a:xfrm>
            <a:custGeom>
              <a:avLst/>
              <a:gdLst/>
              <a:ahLst/>
              <a:cxnLst/>
              <a:rect l="l" t="t" r="r" b="b"/>
              <a:pathLst>
                <a:path w="1984" h="1939" extrusionOk="0">
                  <a:moveTo>
                    <a:pt x="102" y="0"/>
                  </a:moveTo>
                  <a:cubicBezTo>
                    <a:pt x="76" y="384"/>
                    <a:pt x="41" y="759"/>
                    <a:pt x="0" y="1128"/>
                  </a:cubicBezTo>
                  <a:cubicBezTo>
                    <a:pt x="51" y="1123"/>
                    <a:pt x="102" y="1121"/>
                    <a:pt x="152" y="1121"/>
                  </a:cubicBezTo>
                  <a:cubicBezTo>
                    <a:pt x="1096" y="1121"/>
                    <a:pt x="1984" y="1939"/>
                    <a:pt x="1984" y="1939"/>
                  </a:cubicBezTo>
                  <a:cubicBezTo>
                    <a:pt x="1822" y="458"/>
                    <a:pt x="618" y="89"/>
                    <a:pt x="102"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595862" y="1645733"/>
              <a:ext cx="238563" cy="192231"/>
            </a:xfrm>
            <a:custGeom>
              <a:avLst/>
              <a:gdLst/>
              <a:ahLst/>
              <a:cxnLst/>
              <a:rect l="l" t="t" r="r" b="b"/>
              <a:pathLst>
                <a:path w="13547" h="10916" extrusionOk="0">
                  <a:moveTo>
                    <a:pt x="5846" y="1"/>
                  </a:moveTo>
                  <a:cubicBezTo>
                    <a:pt x="5674" y="1"/>
                    <a:pt x="5505" y="7"/>
                    <a:pt x="5340" y="19"/>
                  </a:cubicBezTo>
                  <a:cubicBezTo>
                    <a:pt x="5192" y="10"/>
                    <a:pt x="5042" y="5"/>
                    <a:pt x="4889" y="5"/>
                  </a:cubicBezTo>
                  <a:cubicBezTo>
                    <a:pt x="4620" y="5"/>
                    <a:pt x="4343" y="20"/>
                    <a:pt x="4056" y="58"/>
                  </a:cubicBezTo>
                  <a:lnTo>
                    <a:pt x="982" y="1194"/>
                  </a:lnTo>
                  <a:cubicBezTo>
                    <a:pt x="671" y="1378"/>
                    <a:pt x="336" y="1596"/>
                    <a:pt x="1" y="1866"/>
                  </a:cubicBezTo>
                  <a:cubicBezTo>
                    <a:pt x="685" y="2033"/>
                    <a:pt x="1791" y="2466"/>
                    <a:pt x="2166" y="3564"/>
                  </a:cubicBezTo>
                  <a:cubicBezTo>
                    <a:pt x="2722" y="5193"/>
                    <a:pt x="5148" y="3741"/>
                    <a:pt x="5222" y="5425"/>
                  </a:cubicBezTo>
                  <a:cubicBezTo>
                    <a:pt x="5296" y="7135"/>
                    <a:pt x="6270" y="7869"/>
                    <a:pt x="7436" y="7869"/>
                  </a:cubicBezTo>
                  <a:cubicBezTo>
                    <a:pt x="7808" y="7869"/>
                    <a:pt x="8199" y="7794"/>
                    <a:pt x="8587" y="7653"/>
                  </a:cubicBezTo>
                  <a:cubicBezTo>
                    <a:pt x="8679" y="7619"/>
                    <a:pt x="8763" y="7604"/>
                    <a:pt x="8841" y="7604"/>
                  </a:cubicBezTo>
                  <a:cubicBezTo>
                    <a:pt x="9582" y="7604"/>
                    <a:pt x="9759" y="8986"/>
                    <a:pt x="10958" y="8986"/>
                  </a:cubicBezTo>
                  <a:cubicBezTo>
                    <a:pt x="11092" y="8986"/>
                    <a:pt x="11238" y="8968"/>
                    <a:pt x="11399" y="8930"/>
                  </a:cubicBezTo>
                  <a:cubicBezTo>
                    <a:pt x="11584" y="8887"/>
                    <a:pt x="11738" y="8867"/>
                    <a:pt x="11869" y="8867"/>
                  </a:cubicBezTo>
                  <a:cubicBezTo>
                    <a:pt x="12949" y="8867"/>
                    <a:pt x="12395" y="10230"/>
                    <a:pt x="13403" y="10915"/>
                  </a:cubicBezTo>
                  <a:lnTo>
                    <a:pt x="13526" y="10288"/>
                  </a:lnTo>
                  <a:cubicBezTo>
                    <a:pt x="13547" y="9566"/>
                    <a:pt x="13533" y="8825"/>
                    <a:pt x="13483" y="8063"/>
                  </a:cubicBezTo>
                  <a:cubicBezTo>
                    <a:pt x="13170" y="3226"/>
                    <a:pt x="10790" y="1736"/>
                    <a:pt x="9295" y="934"/>
                  </a:cubicBezTo>
                  <a:cubicBezTo>
                    <a:pt x="7960" y="216"/>
                    <a:pt x="6841" y="1"/>
                    <a:pt x="5846"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607433" y="1848556"/>
              <a:ext cx="34833" cy="22999"/>
            </a:xfrm>
            <a:custGeom>
              <a:avLst/>
              <a:gdLst/>
              <a:ahLst/>
              <a:cxnLst/>
              <a:rect l="l" t="t" r="r" b="b"/>
              <a:pathLst>
                <a:path w="1978" h="1306" extrusionOk="0">
                  <a:moveTo>
                    <a:pt x="989" y="0"/>
                  </a:moveTo>
                  <a:cubicBezTo>
                    <a:pt x="442" y="0"/>
                    <a:pt x="1" y="505"/>
                    <a:pt x="1" y="1131"/>
                  </a:cubicBezTo>
                  <a:cubicBezTo>
                    <a:pt x="1" y="1256"/>
                    <a:pt x="18" y="1306"/>
                    <a:pt x="51" y="1306"/>
                  </a:cubicBezTo>
                  <a:cubicBezTo>
                    <a:pt x="181" y="1306"/>
                    <a:pt x="551" y="504"/>
                    <a:pt x="989" y="504"/>
                  </a:cubicBezTo>
                  <a:cubicBezTo>
                    <a:pt x="1426" y="504"/>
                    <a:pt x="1797" y="1305"/>
                    <a:pt x="1927" y="1305"/>
                  </a:cubicBezTo>
                  <a:cubicBezTo>
                    <a:pt x="1960" y="1305"/>
                    <a:pt x="1977" y="1255"/>
                    <a:pt x="1977" y="1131"/>
                  </a:cubicBezTo>
                  <a:cubicBezTo>
                    <a:pt x="1977" y="506"/>
                    <a:pt x="1536"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738808" y="1848556"/>
              <a:ext cx="34850" cy="22999"/>
            </a:xfrm>
            <a:custGeom>
              <a:avLst/>
              <a:gdLst/>
              <a:ahLst/>
              <a:cxnLst/>
              <a:rect l="l" t="t" r="r" b="b"/>
              <a:pathLst>
                <a:path w="1979" h="1306" extrusionOk="0">
                  <a:moveTo>
                    <a:pt x="989" y="0"/>
                  </a:moveTo>
                  <a:cubicBezTo>
                    <a:pt x="443" y="0"/>
                    <a:pt x="0" y="505"/>
                    <a:pt x="0" y="1131"/>
                  </a:cubicBezTo>
                  <a:cubicBezTo>
                    <a:pt x="0" y="1256"/>
                    <a:pt x="18" y="1306"/>
                    <a:pt x="51" y="1306"/>
                  </a:cubicBezTo>
                  <a:cubicBezTo>
                    <a:pt x="181" y="1306"/>
                    <a:pt x="552" y="504"/>
                    <a:pt x="989" y="504"/>
                  </a:cubicBezTo>
                  <a:cubicBezTo>
                    <a:pt x="1427" y="504"/>
                    <a:pt x="1798" y="1305"/>
                    <a:pt x="1928" y="1305"/>
                  </a:cubicBezTo>
                  <a:cubicBezTo>
                    <a:pt x="1961" y="1305"/>
                    <a:pt x="1978" y="1255"/>
                    <a:pt x="1978" y="1131"/>
                  </a:cubicBezTo>
                  <a:cubicBezTo>
                    <a:pt x="1978" y="506"/>
                    <a:pt x="1534"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582901" y="1911302"/>
              <a:ext cx="49555" cy="49537"/>
            </a:xfrm>
            <a:custGeom>
              <a:avLst/>
              <a:gdLst/>
              <a:ahLst/>
              <a:cxnLst/>
              <a:rect l="l" t="t" r="r" b="b"/>
              <a:pathLst>
                <a:path w="2814" h="2813" extrusionOk="0">
                  <a:moveTo>
                    <a:pt x="1413" y="0"/>
                  </a:moveTo>
                  <a:cubicBezTo>
                    <a:pt x="1411" y="0"/>
                    <a:pt x="1410" y="0"/>
                    <a:pt x="1408" y="0"/>
                  </a:cubicBezTo>
                  <a:cubicBezTo>
                    <a:pt x="631" y="0"/>
                    <a:pt x="1" y="629"/>
                    <a:pt x="1" y="1406"/>
                  </a:cubicBezTo>
                  <a:cubicBezTo>
                    <a:pt x="1" y="2182"/>
                    <a:pt x="631" y="2813"/>
                    <a:pt x="1408" y="2813"/>
                  </a:cubicBezTo>
                  <a:cubicBezTo>
                    <a:pt x="2185" y="2813"/>
                    <a:pt x="2814" y="2182"/>
                    <a:pt x="2814" y="1406"/>
                  </a:cubicBezTo>
                  <a:cubicBezTo>
                    <a:pt x="2814" y="631"/>
                    <a:pt x="2188" y="0"/>
                    <a:pt x="1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3747068" y="1911302"/>
              <a:ext cx="49555" cy="49537"/>
            </a:xfrm>
            <a:custGeom>
              <a:avLst/>
              <a:gdLst/>
              <a:ahLst/>
              <a:cxnLst/>
              <a:rect l="l" t="t" r="r" b="b"/>
              <a:pathLst>
                <a:path w="2814" h="2813" extrusionOk="0">
                  <a:moveTo>
                    <a:pt x="1412" y="0"/>
                  </a:moveTo>
                  <a:cubicBezTo>
                    <a:pt x="1410" y="0"/>
                    <a:pt x="1408" y="0"/>
                    <a:pt x="1406" y="0"/>
                  </a:cubicBezTo>
                  <a:cubicBezTo>
                    <a:pt x="630" y="0"/>
                    <a:pt x="1" y="629"/>
                    <a:pt x="1" y="1406"/>
                  </a:cubicBezTo>
                  <a:cubicBezTo>
                    <a:pt x="1" y="2182"/>
                    <a:pt x="630" y="2813"/>
                    <a:pt x="1406" y="2813"/>
                  </a:cubicBezTo>
                  <a:cubicBezTo>
                    <a:pt x="2183" y="2813"/>
                    <a:pt x="2813" y="2182"/>
                    <a:pt x="2813" y="1406"/>
                  </a:cubicBezTo>
                  <a:cubicBezTo>
                    <a:pt x="2813" y="631"/>
                    <a:pt x="2185" y="0"/>
                    <a:pt x="1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2"/>
            <p:cNvSpPr/>
            <p:nvPr/>
          </p:nvSpPr>
          <p:spPr>
            <a:xfrm>
              <a:off x="3439620" y="1611551"/>
              <a:ext cx="280897" cy="214437"/>
            </a:xfrm>
            <a:custGeom>
              <a:avLst/>
              <a:gdLst/>
              <a:ahLst/>
              <a:cxnLst/>
              <a:rect l="l" t="t" r="r" b="b"/>
              <a:pathLst>
                <a:path w="15951" h="12177" extrusionOk="0">
                  <a:moveTo>
                    <a:pt x="13537" y="0"/>
                  </a:moveTo>
                  <a:cubicBezTo>
                    <a:pt x="13537" y="0"/>
                    <a:pt x="1" y="2356"/>
                    <a:pt x="6060" y="12177"/>
                  </a:cubicBezTo>
                  <a:cubicBezTo>
                    <a:pt x="6060" y="12177"/>
                    <a:pt x="6747" y="9512"/>
                    <a:pt x="7720" y="7947"/>
                  </a:cubicBezTo>
                  <a:cubicBezTo>
                    <a:pt x="9544" y="5012"/>
                    <a:pt x="14240" y="2199"/>
                    <a:pt x="15095" y="1633"/>
                  </a:cubicBezTo>
                  <a:cubicBezTo>
                    <a:pt x="15950" y="1064"/>
                    <a:pt x="13537" y="0"/>
                    <a:pt x="13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585895" y="1591563"/>
              <a:ext cx="295161" cy="239302"/>
            </a:xfrm>
            <a:custGeom>
              <a:avLst/>
              <a:gdLst/>
              <a:ahLst/>
              <a:cxnLst/>
              <a:rect l="l" t="t" r="r" b="b"/>
              <a:pathLst>
                <a:path w="16761" h="13589" extrusionOk="0">
                  <a:moveTo>
                    <a:pt x="10922" y="0"/>
                  </a:moveTo>
                  <a:lnTo>
                    <a:pt x="0" y="4041"/>
                  </a:lnTo>
                  <a:cubicBezTo>
                    <a:pt x="0" y="4041"/>
                    <a:pt x="2177" y="4208"/>
                    <a:pt x="2732" y="5838"/>
                  </a:cubicBezTo>
                  <a:cubicBezTo>
                    <a:pt x="3288" y="7467"/>
                    <a:pt x="5714" y="6014"/>
                    <a:pt x="5788" y="7699"/>
                  </a:cubicBezTo>
                  <a:cubicBezTo>
                    <a:pt x="5862" y="9409"/>
                    <a:pt x="6836" y="10143"/>
                    <a:pt x="8002" y="10143"/>
                  </a:cubicBezTo>
                  <a:cubicBezTo>
                    <a:pt x="8374" y="10143"/>
                    <a:pt x="8765" y="10068"/>
                    <a:pt x="9153" y="9927"/>
                  </a:cubicBezTo>
                  <a:cubicBezTo>
                    <a:pt x="9245" y="9893"/>
                    <a:pt x="9329" y="9878"/>
                    <a:pt x="9407" y="9878"/>
                  </a:cubicBezTo>
                  <a:cubicBezTo>
                    <a:pt x="10148" y="9878"/>
                    <a:pt x="10325" y="11260"/>
                    <a:pt x="11526" y="11260"/>
                  </a:cubicBezTo>
                  <a:cubicBezTo>
                    <a:pt x="11659" y="11260"/>
                    <a:pt x="11805" y="11243"/>
                    <a:pt x="11965" y="11206"/>
                  </a:cubicBezTo>
                  <a:cubicBezTo>
                    <a:pt x="12149" y="11162"/>
                    <a:pt x="12304" y="11142"/>
                    <a:pt x="12434" y="11142"/>
                  </a:cubicBezTo>
                  <a:cubicBezTo>
                    <a:pt x="13550" y="11142"/>
                    <a:pt x="12914" y="12603"/>
                    <a:pt x="14075" y="13261"/>
                  </a:cubicBezTo>
                  <a:cubicBezTo>
                    <a:pt x="14507" y="13506"/>
                    <a:pt x="14949" y="13588"/>
                    <a:pt x="15347" y="13588"/>
                  </a:cubicBezTo>
                  <a:cubicBezTo>
                    <a:pt x="16143" y="13588"/>
                    <a:pt x="16760" y="13261"/>
                    <a:pt x="16760" y="13261"/>
                  </a:cubicBezTo>
                  <a:lnTo>
                    <a:pt x="16760" y="5838"/>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543048" y="2123758"/>
              <a:ext cx="151798" cy="158243"/>
            </a:xfrm>
            <a:custGeom>
              <a:avLst/>
              <a:gdLst/>
              <a:ahLst/>
              <a:cxnLst/>
              <a:rect l="l" t="t" r="r" b="b"/>
              <a:pathLst>
                <a:path w="8620" h="8986" extrusionOk="0">
                  <a:moveTo>
                    <a:pt x="1295" y="0"/>
                  </a:moveTo>
                  <a:cubicBezTo>
                    <a:pt x="843" y="107"/>
                    <a:pt x="533" y="176"/>
                    <a:pt x="533" y="176"/>
                  </a:cubicBezTo>
                  <a:cubicBezTo>
                    <a:pt x="362" y="1429"/>
                    <a:pt x="1" y="8985"/>
                    <a:pt x="8549" y="8985"/>
                  </a:cubicBezTo>
                  <a:cubicBezTo>
                    <a:pt x="8563" y="8985"/>
                    <a:pt x="8576" y="8985"/>
                    <a:pt x="8590" y="8985"/>
                  </a:cubicBezTo>
                  <a:lnTo>
                    <a:pt x="8620" y="8985"/>
                  </a:lnTo>
                  <a:cubicBezTo>
                    <a:pt x="1280" y="8344"/>
                    <a:pt x="1143" y="1834"/>
                    <a:pt x="129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455311" y="1869407"/>
              <a:ext cx="83718" cy="102930"/>
            </a:xfrm>
            <a:custGeom>
              <a:avLst/>
              <a:gdLst/>
              <a:ahLst/>
              <a:cxnLst/>
              <a:rect l="l" t="t" r="r" b="b"/>
              <a:pathLst>
                <a:path w="4754" h="5845" extrusionOk="0">
                  <a:moveTo>
                    <a:pt x="4753" y="1"/>
                  </a:moveTo>
                  <a:cubicBezTo>
                    <a:pt x="2132" y="1"/>
                    <a:pt x="1" y="2622"/>
                    <a:pt x="1" y="5844"/>
                  </a:cubicBezTo>
                  <a:lnTo>
                    <a:pt x="453" y="5844"/>
                  </a:lnTo>
                  <a:cubicBezTo>
                    <a:pt x="453" y="2872"/>
                    <a:pt x="2382" y="452"/>
                    <a:pt x="4753" y="452"/>
                  </a:cubicBezTo>
                  <a:lnTo>
                    <a:pt x="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833695" y="1884675"/>
              <a:ext cx="83718" cy="102930"/>
            </a:xfrm>
            <a:custGeom>
              <a:avLst/>
              <a:gdLst/>
              <a:ahLst/>
              <a:cxnLst/>
              <a:rect l="l" t="t" r="r" b="b"/>
              <a:pathLst>
                <a:path w="4754" h="5845" extrusionOk="0">
                  <a:moveTo>
                    <a:pt x="1" y="1"/>
                  </a:moveTo>
                  <a:lnTo>
                    <a:pt x="1" y="452"/>
                  </a:lnTo>
                  <a:cubicBezTo>
                    <a:pt x="2372" y="452"/>
                    <a:pt x="4301" y="2870"/>
                    <a:pt x="4301" y="5844"/>
                  </a:cubicBezTo>
                  <a:lnTo>
                    <a:pt x="4753" y="5844"/>
                  </a:lnTo>
                  <a:cubicBezTo>
                    <a:pt x="4753" y="2623"/>
                    <a:pt x="262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3434443" y="2460087"/>
              <a:ext cx="71461" cy="151622"/>
            </a:xfrm>
            <a:custGeom>
              <a:avLst/>
              <a:gdLst/>
              <a:ahLst/>
              <a:cxnLst/>
              <a:rect l="l" t="t" r="r" b="b"/>
              <a:pathLst>
                <a:path w="4058" h="8610" extrusionOk="0">
                  <a:moveTo>
                    <a:pt x="586" y="1"/>
                  </a:moveTo>
                  <a:cubicBezTo>
                    <a:pt x="565" y="1"/>
                    <a:pt x="545" y="4"/>
                    <a:pt x="526" y="11"/>
                  </a:cubicBezTo>
                  <a:cubicBezTo>
                    <a:pt x="0" y="197"/>
                    <a:pt x="1201" y="2560"/>
                    <a:pt x="1201" y="4135"/>
                  </a:cubicBezTo>
                  <a:cubicBezTo>
                    <a:pt x="1201" y="5708"/>
                    <a:pt x="247" y="8610"/>
                    <a:pt x="247" y="8610"/>
                  </a:cubicBezTo>
                  <a:cubicBezTo>
                    <a:pt x="247" y="8610"/>
                    <a:pt x="1800" y="8295"/>
                    <a:pt x="2964" y="5595"/>
                  </a:cubicBezTo>
                  <a:cubicBezTo>
                    <a:pt x="4058" y="3056"/>
                    <a:pt x="3160" y="352"/>
                    <a:pt x="2519" y="352"/>
                  </a:cubicBezTo>
                  <a:cubicBezTo>
                    <a:pt x="2478" y="352"/>
                    <a:pt x="2439" y="362"/>
                    <a:pt x="2401" y="385"/>
                  </a:cubicBezTo>
                  <a:cubicBezTo>
                    <a:pt x="1849" y="709"/>
                    <a:pt x="1887" y="3745"/>
                    <a:pt x="1883" y="3745"/>
                  </a:cubicBezTo>
                  <a:cubicBezTo>
                    <a:pt x="1882" y="3745"/>
                    <a:pt x="1880" y="3670"/>
                    <a:pt x="1875" y="3496"/>
                  </a:cubicBezTo>
                  <a:cubicBezTo>
                    <a:pt x="1840" y="2271"/>
                    <a:pt x="1108" y="1"/>
                    <a:pt x="586" y="1"/>
                  </a:cubicBezTo>
                  <a:close/>
                </a:path>
              </a:pathLst>
            </a:custGeom>
            <a:solidFill>
              <a:srgbClr val="CC8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3511137" y="2126259"/>
              <a:ext cx="352042" cy="178160"/>
            </a:xfrm>
            <a:custGeom>
              <a:avLst/>
              <a:gdLst/>
              <a:ahLst/>
              <a:cxnLst/>
              <a:rect l="l" t="t" r="r" b="b"/>
              <a:pathLst>
                <a:path w="19991" h="10117" extrusionOk="0">
                  <a:moveTo>
                    <a:pt x="2228" y="0"/>
                  </a:moveTo>
                  <a:lnTo>
                    <a:pt x="0" y="346"/>
                  </a:lnTo>
                  <a:cubicBezTo>
                    <a:pt x="40" y="597"/>
                    <a:pt x="72" y="879"/>
                    <a:pt x="110" y="1188"/>
                  </a:cubicBezTo>
                  <a:cubicBezTo>
                    <a:pt x="393" y="3566"/>
                    <a:pt x="867" y="7546"/>
                    <a:pt x="4757" y="9056"/>
                  </a:cubicBezTo>
                  <a:cubicBezTo>
                    <a:pt x="6598" y="9769"/>
                    <a:pt x="8463" y="10116"/>
                    <a:pt x="10229" y="10116"/>
                  </a:cubicBezTo>
                  <a:cubicBezTo>
                    <a:pt x="13506" y="10116"/>
                    <a:pt x="16452" y="8922"/>
                    <a:pt x="18293" y="6666"/>
                  </a:cubicBezTo>
                  <a:cubicBezTo>
                    <a:pt x="19731" y="4907"/>
                    <a:pt x="19886" y="2269"/>
                    <a:pt x="19962" y="1000"/>
                  </a:cubicBezTo>
                  <a:cubicBezTo>
                    <a:pt x="19972" y="801"/>
                    <a:pt x="19979" y="648"/>
                    <a:pt x="19990" y="574"/>
                  </a:cubicBezTo>
                  <a:lnTo>
                    <a:pt x="17784" y="113"/>
                  </a:lnTo>
                  <a:cubicBezTo>
                    <a:pt x="17744" y="299"/>
                    <a:pt x="17730" y="525"/>
                    <a:pt x="17712" y="866"/>
                  </a:cubicBezTo>
                  <a:cubicBezTo>
                    <a:pt x="17651" y="1900"/>
                    <a:pt x="17524" y="4045"/>
                    <a:pt x="16549" y="5238"/>
                  </a:cubicBezTo>
                  <a:cubicBezTo>
                    <a:pt x="15139" y="6961"/>
                    <a:pt x="12845" y="7868"/>
                    <a:pt x="10244" y="7868"/>
                  </a:cubicBezTo>
                  <a:cubicBezTo>
                    <a:pt x="8751" y="7868"/>
                    <a:pt x="7156" y="7569"/>
                    <a:pt x="5570" y="6954"/>
                  </a:cubicBezTo>
                  <a:cubicBezTo>
                    <a:pt x="2944" y="5933"/>
                    <a:pt x="2600" y="3036"/>
                    <a:pt x="2347" y="921"/>
                  </a:cubicBezTo>
                  <a:cubicBezTo>
                    <a:pt x="2307" y="584"/>
                    <a:pt x="2270" y="274"/>
                    <a:pt x="2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427504" y="2472151"/>
              <a:ext cx="103881" cy="298437"/>
            </a:xfrm>
            <a:custGeom>
              <a:avLst/>
              <a:gdLst/>
              <a:ahLst/>
              <a:cxnLst/>
              <a:rect l="l" t="t" r="r" b="b"/>
              <a:pathLst>
                <a:path w="5899" h="16947" extrusionOk="0">
                  <a:moveTo>
                    <a:pt x="3783" y="0"/>
                  </a:moveTo>
                  <a:cubicBezTo>
                    <a:pt x="3709" y="0"/>
                    <a:pt x="3665" y="1"/>
                    <a:pt x="3665" y="1"/>
                  </a:cubicBezTo>
                  <a:cubicBezTo>
                    <a:pt x="3665" y="1"/>
                    <a:pt x="662" y="12600"/>
                    <a:pt x="668" y="13946"/>
                  </a:cubicBezTo>
                  <a:cubicBezTo>
                    <a:pt x="669" y="15293"/>
                    <a:pt x="1" y="16941"/>
                    <a:pt x="1" y="16941"/>
                  </a:cubicBezTo>
                  <a:cubicBezTo>
                    <a:pt x="1" y="16941"/>
                    <a:pt x="30" y="16946"/>
                    <a:pt x="85" y="16946"/>
                  </a:cubicBezTo>
                  <a:cubicBezTo>
                    <a:pt x="315" y="16946"/>
                    <a:pt x="988" y="16845"/>
                    <a:pt x="1717" y="15782"/>
                  </a:cubicBezTo>
                  <a:cubicBezTo>
                    <a:pt x="2616" y="14469"/>
                    <a:pt x="3466" y="13296"/>
                    <a:pt x="4681" y="10441"/>
                  </a:cubicBezTo>
                  <a:cubicBezTo>
                    <a:pt x="5898" y="7586"/>
                    <a:pt x="5314" y="6150"/>
                    <a:pt x="5547" y="4699"/>
                  </a:cubicBezTo>
                  <a:cubicBezTo>
                    <a:pt x="5780" y="3248"/>
                    <a:pt x="5715" y="1049"/>
                    <a:pt x="5547" y="499"/>
                  </a:cubicBezTo>
                  <a:cubicBezTo>
                    <a:pt x="5407" y="37"/>
                    <a:pt x="4173" y="0"/>
                    <a:pt x="3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550550" y="2468417"/>
              <a:ext cx="356479" cy="261209"/>
            </a:xfrm>
            <a:custGeom>
              <a:avLst/>
              <a:gdLst/>
              <a:ahLst/>
              <a:cxnLst/>
              <a:rect l="l" t="t" r="r" b="b"/>
              <a:pathLst>
                <a:path w="20243" h="14833" extrusionOk="0">
                  <a:moveTo>
                    <a:pt x="19377" y="1"/>
                  </a:moveTo>
                  <a:cubicBezTo>
                    <a:pt x="19088" y="1"/>
                    <a:pt x="18780" y="270"/>
                    <a:pt x="18576" y="521"/>
                  </a:cubicBezTo>
                  <a:lnTo>
                    <a:pt x="13373" y="6886"/>
                  </a:lnTo>
                  <a:cubicBezTo>
                    <a:pt x="12711" y="7697"/>
                    <a:pt x="12044" y="8512"/>
                    <a:pt x="11270" y="9217"/>
                  </a:cubicBezTo>
                  <a:cubicBezTo>
                    <a:pt x="9323" y="10989"/>
                    <a:pt x="6699" y="11997"/>
                    <a:pt x="4068" y="11997"/>
                  </a:cubicBezTo>
                  <a:cubicBezTo>
                    <a:pt x="3942" y="11997"/>
                    <a:pt x="3816" y="11994"/>
                    <a:pt x="3690" y="11990"/>
                  </a:cubicBezTo>
                  <a:lnTo>
                    <a:pt x="3690" y="11990"/>
                  </a:lnTo>
                  <a:lnTo>
                    <a:pt x="5037" y="12213"/>
                  </a:lnTo>
                  <a:cubicBezTo>
                    <a:pt x="3225" y="12266"/>
                    <a:pt x="1435" y="12909"/>
                    <a:pt x="1" y="14017"/>
                  </a:cubicBezTo>
                  <a:cubicBezTo>
                    <a:pt x="295" y="14580"/>
                    <a:pt x="975" y="14832"/>
                    <a:pt x="1615" y="14832"/>
                  </a:cubicBezTo>
                  <a:cubicBezTo>
                    <a:pt x="1654" y="14832"/>
                    <a:pt x="1693" y="14831"/>
                    <a:pt x="1732" y="14829"/>
                  </a:cubicBezTo>
                  <a:cubicBezTo>
                    <a:pt x="2406" y="14798"/>
                    <a:pt x="3048" y="14553"/>
                    <a:pt x="3709" y="14418"/>
                  </a:cubicBezTo>
                  <a:cubicBezTo>
                    <a:pt x="4900" y="14174"/>
                    <a:pt x="6137" y="14293"/>
                    <a:pt x="7342" y="14140"/>
                  </a:cubicBezTo>
                  <a:cubicBezTo>
                    <a:pt x="9063" y="13921"/>
                    <a:pt x="10661" y="13157"/>
                    <a:pt x="12224" y="12403"/>
                  </a:cubicBezTo>
                  <a:cubicBezTo>
                    <a:pt x="13650" y="11713"/>
                    <a:pt x="15076" y="11027"/>
                    <a:pt x="16503" y="10337"/>
                  </a:cubicBezTo>
                  <a:cubicBezTo>
                    <a:pt x="16815" y="10188"/>
                    <a:pt x="17140" y="10023"/>
                    <a:pt x="17329" y="9734"/>
                  </a:cubicBezTo>
                  <a:cubicBezTo>
                    <a:pt x="17518" y="9444"/>
                    <a:pt x="17498" y="8990"/>
                    <a:pt x="17198" y="8818"/>
                  </a:cubicBezTo>
                  <a:cubicBezTo>
                    <a:pt x="17106" y="8765"/>
                    <a:pt x="17005" y="8745"/>
                    <a:pt x="16899" y="8745"/>
                  </a:cubicBezTo>
                  <a:cubicBezTo>
                    <a:pt x="16516" y="8745"/>
                    <a:pt x="16063" y="9010"/>
                    <a:pt x="15729" y="9010"/>
                  </a:cubicBezTo>
                  <a:cubicBezTo>
                    <a:pt x="15585" y="9010"/>
                    <a:pt x="15463" y="8962"/>
                    <a:pt x="15378" y="8822"/>
                  </a:cubicBezTo>
                  <a:cubicBezTo>
                    <a:pt x="15728" y="7237"/>
                    <a:pt x="17015" y="6068"/>
                    <a:pt x="18117" y="4876"/>
                  </a:cubicBezTo>
                  <a:cubicBezTo>
                    <a:pt x="19217" y="3683"/>
                    <a:pt x="20242" y="2132"/>
                    <a:pt x="19883" y="549"/>
                  </a:cubicBezTo>
                  <a:cubicBezTo>
                    <a:pt x="19842" y="370"/>
                    <a:pt x="19774" y="181"/>
                    <a:pt x="19622" y="77"/>
                  </a:cubicBezTo>
                  <a:cubicBezTo>
                    <a:pt x="19544" y="24"/>
                    <a:pt x="19461" y="1"/>
                    <a:pt x="19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546130" y="2464825"/>
              <a:ext cx="360230" cy="268535"/>
            </a:xfrm>
            <a:custGeom>
              <a:avLst/>
              <a:gdLst/>
              <a:ahLst/>
              <a:cxnLst/>
              <a:rect l="l" t="t" r="r" b="b"/>
              <a:pathLst>
                <a:path w="20456" h="15249" extrusionOk="0">
                  <a:moveTo>
                    <a:pt x="19599" y="413"/>
                  </a:moveTo>
                  <a:cubicBezTo>
                    <a:pt x="19605" y="413"/>
                    <a:pt x="19611" y="413"/>
                    <a:pt x="19618" y="413"/>
                  </a:cubicBezTo>
                  <a:cubicBezTo>
                    <a:pt x="19860" y="427"/>
                    <a:pt x="19916" y="695"/>
                    <a:pt x="19956" y="897"/>
                  </a:cubicBezTo>
                  <a:cubicBezTo>
                    <a:pt x="20289" y="2625"/>
                    <a:pt x="18951" y="4163"/>
                    <a:pt x="17857" y="5324"/>
                  </a:cubicBezTo>
                  <a:cubicBezTo>
                    <a:pt x="17322" y="5889"/>
                    <a:pt x="16782" y="6452"/>
                    <a:pt x="16327" y="7083"/>
                  </a:cubicBezTo>
                  <a:cubicBezTo>
                    <a:pt x="16106" y="7390"/>
                    <a:pt x="15905" y="7713"/>
                    <a:pt x="15748" y="8056"/>
                  </a:cubicBezTo>
                  <a:cubicBezTo>
                    <a:pt x="15673" y="8217"/>
                    <a:pt x="15607" y="8380"/>
                    <a:pt x="15550" y="8548"/>
                  </a:cubicBezTo>
                  <a:cubicBezTo>
                    <a:pt x="15502" y="8690"/>
                    <a:pt x="15405" y="8899"/>
                    <a:pt x="15429" y="9053"/>
                  </a:cubicBezTo>
                  <a:cubicBezTo>
                    <a:pt x="15461" y="9280"/>
                    <a:pt x="15749" y="9408"/>
                    <a:pt x="15952" y="9415"/>
                  </a:cubicBezTo>
                  <a:cubicBezTo>
                    <a:pt x="15962" y="9415"/>
                    <a:pt x="15972" y="9415"/>
                    <a:pt x="15982" y="9415"/>
                  </a:cubicBezTo>
                  <a:cubicBezTo>
                    <a:pt x="16225" y="9415"/>
                    <a:pt x="16463" y="9318"/>
                    <a:pt x="16692" y="9246"/>
                  </a:cubicBezTo>
                  <a:cubicBezTo>
                    <a:pt x="16817" y="9206"/>
                    <a:pt x="16988" y="9150"/>
                    <a:pt x="17142" y="9150"/>
                  </a:cubicBezTo>
                  <a:cubicBezTo>
                    <a:pt x="17283" y="9150"/>
                    <a:pt x="17409" y="9197"/>
                    <a:pt x="17469" y="9350"/>
                  </a:cubicBezTo>
                  <a:cubicBezTo>
                    <a:pt x="17628" y="9748"/>
                    <a:pt x="17224" y="10061"/>
                    <a:pt x="16921" y="10224"/>
                  </a:cubicBezTo>
                  <a:cubicBezTo>
                    <a:pt x="16092" y="10677"/>
                    <a:pt x="15210" y="11052"/>
                    <a:pt x="14357" y="11461"/>
                  </a:cubicBezTo>
                  <a:cubicBezTo>
                    <a:pt x="13493" y="11875"/>
                    <a:pt x="12630" y="12295"/>
                    <a:pt x="11765" y="12706"/>
                  </a:cubicBezTo>
                  <a:cubicBezTo>
                    <a:pt x="10950" y="13093"/>
                    <a:pt x="10125" y="13461"/>
                    <a:pt x="9265" y="13738"/>
                  </a:cubicBezTo>
                  <a:cubicBezTo>
                    <a:pt x="8368" y="14025"/>
                    <a:pt x="7460" y="14170"/>
                    <a:pt x="6520" y="14207"/>
                  </a:cubicBezTo>
                  <a:cubicBezTo>
                    <a:pt x="5592" y="14244"/>
                    <a:pt x="4660" y="14237"/>
                    <a:pt x="3751" y="14442"/>
                  </a:cubicBezTo>
                  <a:cubicBezTo>
                    <a:pt x="3140" y="14581"/>
                    <a:pt x="2506" y="14816"/>
                    <a:pt x="1873" y="14816"/>
                  </a:cubicBezTo>
                  <a:cubicBezTo>
                    <a:pt x="1667" y="14816"/>
                    <a:pt x="1462" y="14791"/>
                    <a:pt x="1257" y="14730"/>
                  </a:cubicBezTo>
                  <a:cubicBezTo>
                    <a:pt x="972" y="14644"/>
                    <a:pt x="720" y="14494"/>
                    <a:pt x="541" y="14267"/>
                  </a:cubicBezTo>
                  <a:lnTo>
                    <a:pt x="541" y="14267"/>
                  </a:lnTo>
                  <a:cubicBezTo>
                    <a:pt x="1946" y="13241"/>
                    <a:pt x="3556" y="12743"/>
                    <a:pt x="5285" y="12579"/>
                  </a:cubicBezTo>
                  <a:cubicBezTo>
                    <a:pt x="5444" y="12563"/>
                    <a:pt x="5485" y="12380"/>
                    <a:pt x="5397" y="12294"/>
                  </a:cubicBezTo>
                  <a:lnTo>
                    <a:pt x="5397" y="12294"/>
                  </a:lnTo>
                  <a:cubicBezTo>
                    <a:pt x="6513" y="12187"/>
                    <a:pt x="7608" y="11908"/>
                    <a:pt x="8643" y="11471"/>
                  </a:cubicBezTo>
                  <a:cubicBezTo>
                    <a:pt x="10165" y="10826"/>
                    <a:pt x="11469" y="9846"/>
                    <a:pt x="12575" y="8625"/>
                  </a:cubicBezTo>
                  <a:cubicBezTo>
                    <a:pt x="13879" y="7189"/>
                    <a:pt x="15065" y="5637"/>
                    <a:pt x="16296" y="4137"/>
                  </a:cubicBezTo>
                  <a:cubicBezTo>
                    <a:pt x="16926" y="3367"/>
                    <a:pt x="17555" y="2597"/>
                    <a:pt x="18185" y="1827"/>
                  </a:cubicBezTo>
                  <a:cubicBezTo>
                    <a:pt x="18481" y="1465"/>
                    <a:pt x="18760" y="1076"/>
                    <a:pt x="19083" y="737"/>
                  </a:cubicBezTo>
                  <a:cubicBezTo>
                    <a:pt x="19208" y="608"/>
                    <a:pt x="19402" y="413"/>
                    <a:pt x="19599" y="413"/>
                  </a:cubicBezTo>
                  <a:close/>
                  <a:moveTo>
                    <a:pt x="19651" y="0"/>
                  </a:moveTo>
                  <a:cubicBezTo>
                    <a:pt x="19562" y="0"/>
                    <a:pt x="19463" y="19"/>
                    <a:pt x="19352" y="59"/>
                  </a:cubicBezTo>
                  <a:cubicBezTo>
                    <a:pt x="18887" y="230"/>
                    <a:pt x="18590" y="699"/>
                    <a:pt x="18291" y="1063"/>
                  </a:cubicBezTo>
                  <a:cubicBezTo>
                    <a:pt x="17910" y="1528"/>
                    <a:pt x="17531" y="1994"/>
                    <a:pt x="17150" y="2459"/>
                  </a:cubicBezTo>
                  <a:cubicBezTo>
                    <a:pt x="16390" y="3389"/>
                    <a:pt x="15630" y="4320"/>
                    <a:pt x="14872" y="5252"/>
                  </a:cubicBezTo>
                  <a:cubicBezTo>
                    <a:pt x="13472" y="6970"/>
                    <a:pt x="12148" y="8864"/>
                    <a:pt x="10308" y="10144"/>
                  </a:cubicBezTo>
                  <a:cubicBezTo>
                    <a:pt x="8525" y="11387"/>
                    <a:pt x="6380" y="12060"/>
                    <a:pt x="4208" y="12060"/>
                  </a:cubicBezTo>
                  <a:cubicBezTo>
                    <a:pt x="4119" y="12060"/>
                    <a:pt x="4029" y="12059"/>
                    <a:pt x="3940" y="12057"/>
                  </a:cubicBezTo>
                  <a:cubicBezTo>
                    <a:pt x="3938" y="12057"/>
                    <a:pt x="3936" y="12057"/>
                    <a:pt x="3933" y="12057"/>
                  </a:cubicBezTo>
                  <a:cubicBezTo>
                    <a:pt x="3758" y="12057"/>
                    <a:pt x="3762" y="12328"/>
                    <a:pt x="3941" y="12335"/>
                  </a:cubicBezTo>
                  <a:cubicBezTo>
                    <a:pt x="3968" y="12336"/>
                    <a:pt x="3994" y="12337"/>
                    <a:pt x="4020" y="12338"/>
                  </a:cubicBezTo>
                  <a:lnTo>
                    <a:pt x="4020" y="12338"/>
                  </a:lnTo>
                  <a:cubicBezTo>
                    <a:pt x="2616" y="12562"/>
                    <a:pt x="1253" y="13190"/>
                    <a:pt x="141" y="14032"/>
                  </a:cubicBezTo>
                  <a:cubicBezTo>
                    <a:pt x="47" y="14103"/>
                    <a:pt x="1" y="14214"/>
                    <a:pt x="63" y="14327"/>
                  </a:cubicBezTo>
                  <a:cubicBezTo>
                    <a:pt x="366" y="14875"/>
                    <a:pt x="944" y="15154"/>
                    <a:pt x="1549" y="15229"/>
                  </a:cubicBezTo>
                  <a:cubicBezTo>
                    <a:pt x="1657" y="15242"/>
                    <a:pt x="1764" y="15248"/>
                    <a:pt x="1871" y="15248"/>
                  </a:cubicBezTo>
                  <a:cubicBezTo>
                    <a:pt x="2515" y="15248"/>
                    <a:pt x="3144" y="15031"/>
                    <a:pt x="3767" y="14884"/>
                  </a:cubicBezTo>
                  <a:cubicBezTo>
                    <a:pt x="4637" y="14675"/>
                    <a:pt x="5526" y="14675"/>
                    <a:pt x="6413" y="14644"/>
                  </a:cubicBezTo>
                  <a:cubicBezTo>
                    <a:pt x="7235" y="14614"/>
                    <a:pt x="8046" y="14526"/>
                    <a:pt x="8842" y="14313"/>
                  </a:cubicBezTo>
                  <a:cubicBezTo>
                    <a:pt x="10428" y="13887"/>
                    <a:pt x="11906" y="13117"/>
                    <a:pt x="13375" y="12405"/>
                  </a:cubicBezTo>
                  <a:cubicBezTo>
                    <a:pt x="14170" y="12019"/>
                    <a:pt x="14965" y="11634"/>
                    <a:pt x="15762" y="11248"/>
                  </a:cubicBezTo>
                  <a:cubicBezTo>
                    <a:pt x="16127" y="11072"/>
                    <a:pt x="16490" y="10895"/>
                    <a:pt x="16854" y="10718"/>
                  </a:cubicBezTo>
                  <a:cubicBezTo>
                    <a:pt x="17167" y="10564"/>
                    <a:pt x="17490" y="10396"/>
                    <a:pt x="17703" y="10110"/>
                  </a:cubicBezTo>
                  <a:cubicBezTo>
                    <a:pt x="18048" y="9641"/>
                    <a:pt x="17936" y="8865"/>
                    <a:pt x="17290" y="8758"/>
                  </a:cubicBezTo>
                  <a:cubicBezTo>
                    <a:pt x="17240" y="8750"/>
                    <a:pt x="17190" y="8746"/>
                    <a:pt x="17139" y="8746"/>
                  </a:cubicBezTo>
                  <a:cubicBezTo>
                    <a:pt x="16929" y="8746"/>
                    <a:pt x="16718" y="8812"/>
                    <a:pt x="16522" y="8876"/>
                  </a:cubicBezTo>
                  <a:cubicBezTo>
                    <a:pt x="16400" y="8915"/>
                    <a:pt x="16183" y="9016"/>
                    <a:pt x="16010" y="9016"/>
                  </a:cubicBezTo>
                  <a:cubicBezTo>
                    <a:pt x="15950" y="9016"/>
                    <a:pt x="15894" y="9004"/>
                    <a:pt x="15850" y="8972"/>
                  </a:cubicBezTo>
                  <a:lnTo>
                    <a:pt x="15850" y="8972"/>
                  </a:lnTo>
                  <a:cubicBezTo>
                    <a:pt x="16340" y="7100"/>
                    <a:pt x="18026" y="5926"/>
                    <a:pt x="19161" y="4458"/>
                  </a:cubicBezTo>
                  <a:cubicBezTo>
                    <a:pt x="19761" y="3678"/>
                    <a:pt x="20269" y="2787"/>
                    <a:pt x="20387" y="1796"/>
                  </a:cubicBezTo>
                  <a:cubicBezTo>
                    <a:pt x="20455" y="1231"/>
                    <a:pt x="20381" y="0"/>
                    <a:pt x="19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869603" y="2535884"/>
              <a:ext cx="78998" cy="205209"/>
            </a:xfrm>
            <a:custGeom>
              <a:avLst/>
              <a:gdLst/>
              <a:ahLst/>
              <a:cxnLst/>
              <a:rect l="l" t="t" r="r" b="b"/>
              <a:pathLst>
                <a:path w="4486" h="11653" extrusionOk="0">
                  <a:moveTo>
                    <a:pt x="769" y="0"/>
                  </a:moveTo>
                  <a:lnTo>
                    <a:pt x="0" y="1043"/>
                  </a:lnTo>
                  <a:cubicBezTo>
                    <a:pt x="0" y="1043"/>
                    <a:pt x="932" y="2580"/>
                    <a:pt x="1058" y="4179"/>
                  </a:cubicBezTo>
                  <a:cubicBezTo>
                    <a:pt x="1182" y="5776"/>
                    <a:pt x="1231" y="8678"/>
                    <a:pt x="2056" y="9628"/>
                  </a:cubicBezTo>
                  <a:cubicBezTo>
                    <a:pt x="2881" y="10577"/>
                    <a:pt x="4485" y="11652"/>
                    <a:pt x="4485" y="11652"/>
                  </a:cubicBezTo>
                  <a:lnTo>
                    <a:pt x="4406" y="837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301957" y="2145331"/>
              <a:ext cx="180872" cy="427993"/>
            </a:xfrm>
            <a:custGeom>
              <a:avLst/>
              <a:gdLst/>
              <a:ahLst/>
              <a:cxnLst/>
              <a:rect l="l" t="t" r="r" b="b"/>
              <a:pathLst>
                <a:path w="10271" h="24304" extrusionOk="0">
                  <a:moveTo>
                    <a:pt x="10271" y="0"/>
                  </a:moveTo>
                  <a:cubicBezTo>
                    <a:pt x="10271" y="0"/>
                    <a:pt x="6540" y="51"/>
                    <a:pt x="4906" y="1994"/>
                  </a:cubicBezTo>
                  <a:cubicBezTo>
                    <a:pt x="3271" y="3935"/>
                    <a:pt x="3374" y="7869"/>
                    <a:pt x="3425" y="9913"/>
                  </a:cubicBezTo>
                  <a:cubicBezTo>
                    <a:pt x="3475" y="11957"/>
                    <a:pt x="2913" y="15482"/>
                    <a:pt x="2044" y="17117"/>
                  </a:cubicBezTo>
                  <a:cubicBezTo>
                    <a:pt x="1176" y="18753"/>
                    <a:pt x="0" y="23198"/>
                    <a:pt x="51" y="24271"/>
                  </a:cubicBezTo>
                  <a:cubicBezTo>
                    <a:pt x="52" y="24293"/>
                    <a:pt x="57" y="24304"/>
                    <a:pt x="67" y="24304"/>
                  </a:cubicBezTo>
                  <a:cubicBezTo>
                    <a:pt x="520" y="24304"/>
                    <a:pt x="10271" y="0"/>
                    <a:pt x="10271"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97431" y="1894097"/>
              <a:ext cx="228578" cy="813723"/>
            </a:xfrm>
            <a:custGeom>
              <a:avLst/>
              <a:gdLst/>
              <a:ahLst/>
              <a:cxnLst/>
              <a:rect l="l" t="t" r="r" b="b"/>
              <a:pathLst>
                <a:path w="12980" h="46208" extrusionOk="0">
                  <a:moveTo>
                    <a:pt x="3386" y="0"/>
                  </a:moveTo>
                  <a:cubicBezTo>
                    <a:pt x="3329" y="0"/>
                    <a:pt x="3268" y="7"/>
                    <a:pt x="3205" y="21"/>
                  </a:cubicBezTo>
                  <a:cubicBezTo>
                    <a:pt x="2592" y="162"/>
                    <a:pt x="2912" y="265"/>
                    <a:pt x="2989" y="1542"/>
                  </a:cubicBezTo>
                  <a:cubicBezTo>
                    <a:pt x="3067" y="2820"/>
                    <a:pt x="3116" y="3932"/>
                    <a:pt x="3116" y="4633"/>
                  </a:cubicBezTo>
                  <a:cubicBezTo>
                    <a:pt x="3116" y="5336"/>
                    <a:pt x="3921" y="6717"/>
                    <a:pt x="4227" y="7430"/>
                  </a:cubicBezTo>
                  <a:cubicBezTo>
                    <a:pt x="4535" y="8146"/>
                    <a:pt x="4893" y="8566"/>
                    <a:pt x="5070" y="9168"/>
                  </a:cubicBezTo>
                  <a:cubicBezTo>
                    <a:pt x="5248" y="9769"/>
                    <a:pt x="4993" y="10037"/>
                    <a:pt x="5479" y="10522"/>
                  </a:cubicBezTo>
                  <a:cubicBezTo>
                    <a:pt x="5964" y="11005"/>
                    <a:pt x="7547" y="14187"/>
                    <a:pt x="7945" y="15043"/>
                  </a:cubicBezTo>
                  <a:cubicBezTo>
                    <a:pt x="8341" y="15900"/>
                    <a:pt x="8664" y="17672"/>
                    <a:pt x="6607" y="23309"/>
                  </a:cubicBezTo>
                  <a:cubicBezTo>
                    <a:pt x="4550" y="28944"/>
                    <a:pt x="3948" y="29127"/>
                    <a:pt x="3118" y="30685"/>
                  </a:cubicBezTo>
                  <a:cubicBezTo>
                    <a:pt x="3118" y="30685"/>
                    <a:pt x="1" y="36085"/>
                    <a:pt x="306" y="38537"/>
                  </a:cubicBezTo>
                  <a:cubicBezTo>
                    <a:pt x="612" y="40990"/>
                    <a:pt x="1307" y="41091"/>
                    <a:pt x="1701" y="42216"/>
                  </a:cubicBezTo>
                  <a:cubicBezTo>
                    <a:pt x="2094" y="43340"/>
                    <a:pt x="1991" y="44720"/>
                    <a:pt x="4189" y="45692"/>
                  </a:cubicBezTo>
                  <a:cubicBezTo>
                    <a:pt x="5022" y="46060"/>
                    <a:pt x="5612" y="46207"/>
                    <a:pt x="6064" y="46207"/>
                  </a:cubicBezTo>
                  <a:cubicBezTo>
                    <a:pt x="6803" y="46207"/>
                    <a:pt x="7169" y="45810"/>
                    <a:pt x="7614" y="45334"/>
                  </a:cubicBezTo>
                  <a:cubicBezTo>
                    <a:pt x="8329" y="44567"/>
                    <a:pt x="11498" y="40142"/>
                    <a:pt x="11650" y="35711"/>
                  </a:cubicBezTo>
                  <a:cubicBezTo>
                    <a:pt x="11804" y="31280"/>
                    <a:pt x="12162" y="27568"/>
                    <a:pt x="12162" y="25108"/>
                  </a:cubicBezTo>
                  <a:cubicBezTo>
                    <a:pt x="12162" y="22648"/>
                    <a:pt x="12316" y="20603"/>
                    <a:pt x="12468" y="19070"/>
                  </a:cubicBezTo>
                  <a:cubicBezTo>
                    <a:pt x="12621" y="17537"/>
                    <a:pt x="12877" y="16463"/>
                    <a:pt x="12929" y="15748"/>
                  </a:cubicBezTo>
                  <a:cubicBezTo>
                    <a:pt x="12980" y="15033"/>
                    <a:pt x="12571" y="14011"/>
                    <a:pt x="11650" y="12989"/>
                  </a:cubicBezTo>
                  <a:cubicBezTo>
                    <a:pt x="10731" y="11967"/>
                    <a:pt x="9696" y="10601"/>
                    <a:pt x="9263" y="10255"/>
                  </a:cubicBezTo>
                  <a:cubicBezTo>
                    <a:pt x="8829" y="9910"/>
                    <a:pt x="8446" y="7663"/>
                    <a:pt x="8343" y="7342"/>
                  </a:cubicBezTo>
                  <a:cubicBezTo>
                    <a:pt x="8250" y="7049"/>
                    <a:pt x="7664" y="6214"/>
                    <a:pt x="7185" y="6214"/>
                  </a:cubicBezTo>
                  <a:cubicBezTo>
                    <a:pt x="7142" y="6214"/>
                    <a:pt x="7098" y="6221"/>
                    <a:pt x="7057" y="6236"/>
                  </a:cubicBezTo>
                  <a:cubicBezTo>
                    <a:pt x="6792" y="6332"/>
                    <a:pt x="7074" y="6810"/>
                    <a:pt x="7074" y="7231"/>
                  </a:cubicBezTo>
                  <a:cubicBezTo>
                    <a:pt x="7074" y="7653"/>
                    <a:pt x="7086" y="7980"/>
                    <a:pt x="7086" y="7980"/>
                  </a:cubicBezTo>
                  <a:cubicBezTo>
                    <a:pt x="7086" y="7980"/>
                    <a:pt x="6248" y="6281"/>
                    <a:pt x="6197" y="5731"/>
                  </a:cubicBezTo>
                  <a:cubicBezTo>
                    <a:pt x="6145" y="5181"/>
                    <a:pt x="5479" y="3777"/>
                    <a:pt x="5416" y="2997"/>
                  </a:cubicBezTo>
                  <a:cubicBezTo>
                    <a:pt x="5352" y="2219"/>
                    <a:pt x="5175" y="1017"/>
                    <a:pt x="5058" y="711"/>
                  </a:cubicBezTo>
                  <a:cubicBezTo>
                    <a:pt x="4971" y="477"/>
                    <a:pt x="4692" y="91"/>
                    <a:pt x="4429" y="91"/>
                  </a:cubicBezTo>
                  <a:cubicBezTo>
                    <a:pt x="4345" y="91"/>
                    <a:pt x="4263" y="130"/>
                    <a:pt x="4189" y="226"/>
                  </a:cubicBezTo>
                  <a:lnTo>
                    <a:pt x="4164" y="493"/>
                  </a:lnTo>
                  <a:cubicBezTo>
                    <a:pt x="4164" y="493"/>
                    <a:pt x="3886" y="0"/>
                    <a:pt x="338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369019" y="1900313"/>
              <a:ext cx="12591" cy="42546"/>
            </a:xfrm>
            <a:custGeom>
              <a:avLst/>
              <a:gdLst/>
              <a:ahLst/>
              <a:cxnLst/>
              <a:rect l="l" t="t" r="r" b="b"/>
              <a:pathLst>
                <a:path w="715" h="2416" extrusionOk="0">
                  <a:moveTo>
                    <a:pt x="0" y="1"/>
                  </a:moveTo>
                  <a:cubicBezTo>
                    <a:pt x="0" y="1"/>
                    <a:pt x="76" y="346"/>
                    <a:pt x="113" y="500"/>
                  </a:cubicBezTo>
                  <a:cubicBezTo>
                    <a:pt x="140" y="604"/>
                    <a:pt x="400" y="1342"/>
                    <a:pt x="570" y="1878"/>
                  </a:cubicBezTo>
                  <a:lnTo>
                    <a:pt x="570" y="1878"/>
                  </a:lnTo>
                  <a:lnTo>
                    <a:pt x="102" y="142"/>
                  </a:lnTo>
                  <a:lnTo>
                    <a:pt x="0" y="1"/>
                  </a:lnTo>
                  <a:close/>
                  <a:moveTo>
                    <a:pt x="570" y="1878"/>
                  </a:moveTo>
                  <a:lnTo>
                    <a:pt x="715" y="2416"/>
                  </a:lnTo>
                  <a:cubicBezTo>
                    <a:pt x="710" y="2342"/>
                    <a:pt x="650" y="2133"/>
                    <a:pt x="570" y="1878"/>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366254" y="1965015"/>
              <a:ext cx="29285" cy="84915"/>
            </a:xfrm>
            <a:custGeom>
              <a:avLst/>
              <a:gdLst/>
              <a:ahLst/>
              <a:cxnLst/>
              <a:rect l="l" t="t" r="r" b="b"/>
              <a:pathLst>
                <a:path w="1663" h="4822" extrusionOk="0">
                  <a:moveTo>
                    <a:pt x="6" y="0"/>
                  </a:moveTo>
                  <a:cubicBezTo>
                    <a:pt x="2" y="0"/>
                    <a:pt x="0" y="9"/>
                    <a:pt x="2" y="28"/>
                  </a:cubicBezTo>
                  <a:cubicBezTo>
                    <a:pt x="15" y="147"/>
                    <a:pt x="143" y="404"/>
                    <a:pt x="269" y="630"/>
                  </a:cubicBezTo>
                  <a:lnTo>
                    <a:pt x="269" y="630"/>
                  </a:lnTo>
                  <a:cubicBezTo>
                    <a:pt x="151" y="295"/>
                    <a:pt x="31" y="0"/>
                    <a:pt x="6" y="0"/>
                  </a:cubicBezTo>
                  <a:close/>
                  <a:moveTo>
                    <a:pt x="269" y="630"/>
                  </a:moveTo>
                  <a:cubicBezTo>
                    <a:pt x="387" y="967"/>
                    <a:pt x="502" y="1344"/>
                    <a:pt x="514" y="1501"/>
                  </a:cubicBezTo>
                  <a:cubicBezTo>
                    <a:pt x="538" y="1841"/>
                    <a:pt x="999" y="3248"/>
                    <a:pt x="1109" y="3597"/>
                  </a:cubicBezTo>
                  <a:cubicBezTo>
                    <a:pt x="1220" y="3946"/>
                    <a:pt x="1663" y="4821"/>
                    <a:pt x="1663" y="4821"/>
                  </a:cubicBezTo>
                  <a:cubicBezTo>
                    <a:pt x="1663" y="4821"/>
                    <a:pt x="1339" y="3647"/>
                    <a:pt x="1185" y="3221"/>
                  </a:cubicBezTo>
                  <a:cubicBezTo>
                    <a:pt x="1031" y="2795"/>
                    <a:pt x="810" y="2106"/>
                    <a:pt x="776" y="1910"/>
                  </a:cubicBezTo>
                  <a:cubicBezTo>
                    <a:pt x="742" y="1715"/>
                    <a:pt x="514" y="1050"/>
                    <a:pt x="514" y="1050"/>
                  </a:cubicBezTo>
                  <a:cubicBezTo>
                    <a:pt x="514" y="1050"/>
                    <a:pt x="393" y="855"/>
                    <a:pt x="269"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3351038" y="1919491"/>
              <a:ext cx="20921" cy="105484"/>
            </a:xfrm>
            <a:custGeom>
              <a:avLst/>
              <a:gdLst/>
              <a:ahLst/>
              <a:cxnLst/>
              <a:rect l="l" t="t" r="r" b="b"/>
              <a:pathLst>
                <a:path w="1188" h="5990" extrusionOk="0">
                  <a:moveTo>
                    <a:pt x="15" y="0"/>
                  </a:moveTo>
                  <a:cubicBezTo>
                    <a:pt x="15" y="0"/>
                    <a:pt x="0" y="990"/>
                    <a:pt x="22" y="1474"/>
                  </a:cubicBezTo>
                  <a:cubicBezTo>
                    <a:pt x="43" y="1957"/>
                    <a:pt x="102" y="3182"/>
                    <a:pt x="98" y="3416"/>
                  </a:cubicBezTo>
                  <a:cubicBezTo>
                    <a:pt x="92" y="3650"/>
                    <a:pt x="569" y="4708"/>
                    <a:pt x="729" y="5033"/>
                  </a:cubicBezTo>
                  <a:cubicBezTo>
                    <a:pt x="890" y="5358"/>
                    <a:pt x="1187" y="5989"/>
                    <a:pt x="1187" y="5989"/>
                  </a:cubicBezTo>
                  <a:cubicBezTo>
                    <a:pt x="1187" y="5989"/>
                    <a:pt x="1054" y="5346"/>
                    <a:pt x="866" y="4914"/>
                  </a:cubicBezTo>
                  <a:cubicBezTo>
                    <a:pt x="679" y="4478"/>
                    <a:pt x="602" y="4282"/>
                    <a:pt x="602" y="4282"/>
                  </a:cubicBezTo>
                  <a:cubicBezTo>
                    <a:pt x="602" y="4240"/>
                    <a:pt x="483" y="2885"/>
                    <a:pt x="476" y="2724"/>
                  </a:cubicBezTo>
                  <a:cubicBezTo>
                    <a:pt x="467" y="2562"/>
                    <a:pt x="288" y="1217"/>
                    <a:pt x="261" y="970"/>
                  </a:cubicBezTo>
                  <a:cubicBezTo>
                    <a:pt x="236" y="724"/>
                    <a:pt x="15" y="0"/>
                    <a:pt x="15"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3284875" y="2145331"/>
              <a:ext cx="241134" cy="585039"/>
            </a:xfrm>
            <a:custGeom>
              <a:avLst/>
              <a:gdLst/>
              <a:ahLst/>
              <a:cxnLst/>
              <a:rect l="l" t="t" r="r" b="b"/>
              <a:pathLst>
                <a:path w="13693" h="33222" extrusionOk="0">
                  <a:moveTo>
                    <a:pt x="8283" y="0"/>
                  </a:moveTo>
                  <a:cubicBezTo>
                    <a:pt x="8283" y="0"/>
                    <a:pt x="5837" y="883"/>
                    <a:pt x="4942" y="2721"/>
                  </a:cubicBezTo>
                  <a:cubicBezTo>
                    <a:pt x="4046" y="4561"/>
                    <a:pt x="3951" y="5706"/>
                    <a:pt x="3405" y="7640"/>
                  </a:cubicBezTo>
                  <a:cubicBezTo>
                    <a:pt x="2861" y="9573"/>
                    <a:pt x="3611" y="11894"/>
                    <a:pt x="2861" y="13492"/>
                  </a:cubicBezTo>
                  <a:cubicBezTo>
                    <a:pt x="2112" y="15091"/>
                    <a:pt x="2112" y="18146"/>
                    <a:pt x="1499" y="19174"/>
                  </a:cubicBezTo>
                  <a:cubicBezTo>
                    <a:pt x="886" y="20202"/>
                    <a:pt x="0" y="23265"/>
                    <a:pt x="68" y="24901"/>
                  </a:cubicBezTo>
                  <a:cubicBezTo>
                    <a:pt x="137" y="26536"/>
                    <a:pt x="1839" y="27422"/>
                    <a:pt x="2043" y="28717"/>
                  </a:cubicBezTo>
                  <a:cubicBezTo>
                    <a:pt x="2247" y="30012"/>
                    <a:pt x="2879" y="32054"/>
                    <a:pt x="5493" y="32941"/>
                  </a:cubicBezTo>
                  <a:cubicBezTo>
                    <a:pt x="6054" y="33132"/>
                    <a:pt x="6567" y="33221"/>
                    <a:pt x="7036" y="33221"/>
                  </a:cubicBezTo>
                  <a:cubicBezTo>
                    <a:pt x="8749" y="33221"/>
                    <a:pt x="9864" y="32020"/>
                    <a:pt x="10558" y="30148"/>
                  </a:cubicBezTo>
                  <a:cubicBezTo>
                    <a:pt x="11445" y="27763"/>
                    <a:pt x="12875" y="22685"/>
                    <a:pt x="13284" y="21000"/>
                  </a:cubicBezTo>
                  <a:cubicBezTo>
                    <a:pt x="13693" y="19315"/>
                    <a:pt x="12875" y="18839"/>
                    <a:pt x="12875" y="18839"/>
                  </a:cubicBezTo>
                  <a:cubicBezTo>
                    <a:pt x="12875" y="18839"/>
                    <a:pt x="11104" y="19238"/>
                    <a:pt x="9195" y="19345"/>
                  </a:cubicBezTo>
                  <a:cubicBezTo>
                    <a:pt x="8576" y="19379"/>
                    <a:pt x="8197" y="19410"/>
                    <a:pt x="7920" y="19410"/>
                  </a:cubicBezTo>
                  <a:cubicBezTo>
                    <a:pt x="7345" y="19410"/>
                    <a:pt x="7213" y="19277"/>
                    <a:pt x="6282" y="18771"/>
                  </a:cubicBezTo>
                  <a:cubicBezTo>
                    <a:pt x="4902" y="18021"/>
                    <a:pt x="4725" y="16638"/>
                    <a:pt x="4725" y="16638"/>
                  </a:cubicBezTo>
                  <a:cubicBezTo>
                    <a:pt x="4725" y="16638"/>
                    <a:pt x="4627" y="16223"/>
                    <a:pt x="4911" y="15538"/>
                  </a:cubicBezTo>
                  <a:cubicBezTo>
                    <a:pt x="5194" y="14853"/>
                    <a:pt x="7830" y="7883"/>
                    <a:pt x="8249" y="6239"/>
                  </a:cubicBezTo>
                  <a:cubicBezTo>
                    <a:pt x="8668" y="4593"/>
                    <a:pt x="8968" y="3364"/>
                    <a:pt x="8940" y="1966"/>
                  </a:cubicBezTo>
                  <a:cubicBezTo>
                    <a:pt x="8915" y="740"/>
                    <a:pt x="8283" y="0"/>
                    <a:pt x="8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319057" y="2418473"/>
              <a:ext cx="52337" cy="85021"/>
            </a:xfrm>
            <a:custGeom>
              <a:avLst/>
              <a:gdLst/>
              <a:ahLst/>
              <a:cxnLst/>
              <a:rect l="l" t="t" r="r" b="b"/>
              <a:pathLst>
                <a:path w="2972" h="4828" extrusionOk="0">
                  <a:moveTo>
                    <a:pt x="2230" y="1"/>
                  </a:moveTo>
                  <a:cubicBezTo>
                    <a:pt x="1828" y="1"/>
                    <a:pt x="1375" y="28"/>
                    <a:pt x="1188" y="137"/>
                  </a:cubicBezTo>
                  <a:cubicBezTo>
                    <a:pt x="818" y="357"/>
                    <a:pt x="538" y="1569"/>
                    <a:pt x="511" y="1658"/>
                  </a:cubicBezTo>
                  <a:cubicBezTo>
                    <a:pt x="510" y="1660"/>
                    <a:pt x="511" y="1661"/>
                    <a:pt x="513" y="1661"/>
                  </a:cubicBezTo>
                  <a:cubicBezTo>
                    <a:pt x="578" y="1661"/>
                    <a:pt x="1816" y="675"/>
                    <a:pt x="2000" y="675"/>
                  </a:cubicBezTo>
                  <a:cubicBezTo>
                    <a:pt x="2048" y="675"/>
                    <a:pt x="2024" y="742"/>
                    <a:pt x="1891" y="909"/>
                  </a:cubicBezTo>
                  <a:cubicBezTo>
                    <a:pt x="1227" y="1745"/>
                    <a:pt x="1" y="4827"/>
                    <a:pt x="51" y="4827"/>
                  </a:cubicBezTo>
                  <a:cubicBezTo>
                    <a:pt x="102" y="4827"/>
                    <a:pt x="2971" y="27"/>
                    <a:pt x="2971" y="27"/>
                  </a:cubicBezTo>
                  <a:cubicBezTo>
                    <a:pt x="2971" y="27"/>
                    <a:pt x="2625" y="1"/>
                    <a:pt x="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344012" y="1896615"/>
              <a:ext cx="13718" cy="19688"/>
            </a:xfrm>
            <a:custGeom>
              <a:avLst/>
              <a:gdLst/>
              <a:ahLst/>
              <a:cxnLst/>
              <a:rect l="l" t="t" r="r" b="b"/>
              <a:pathLst>
                <a:path w="779" h="1118" extrusionOk="0">
                  <a:moveTo>
                    <a:pt x="321" y="1"/>
                  </a:moveTo>
                  <a:cubicBezTo>
                    <a:pt x="274" y="1"/>
                    <a:pt x="243" y="16"/>
                    <a:pt x="243" y="16"/>
                  </a:cubicBezTo>
                  <a:cubicBezTo>
                    <a:pt x="235" y="14"/>
                    <a:pt x="228" y="13"/>
                    <a:pt x="221" y="13"/>
                  </a:cubicBezTo>
                  <a:cubicBezTo>
                    <a:pt x="0" y="13"/>
                    <a:pt x="324" y="1117"/>
                    <a:pt x="407" y="1117"/>
                  </a:cubicBezTo>
                  <a:cubicBezTo>
                    <a:pt x="407" y="1117"/>
                    <a:pt x="408" y="1117"/>
                    <a:pt x="408" y="1117"/>
                  </a:cubicBezTo>
                  <a:cubicBezTo>
                    <a:pt x="494" y="1113"/>
                    <a:pt x="779" y="1003"/>
                    <a:pt x="779" y="1003"/>
                  </a:cubicBezTo>
                  <a:cubicBezTo>
                    <a:pt x="779" y="1003"/>
                    <a:pt x="766" y="506"/>
                    <a:pt x="601" y="211"/>
                  </a:cubicBezTo>
                  <a:cubicBezTo>
                    <a:pt x="501" y="36"/>
                    <a:pt x="392" y="1"/>
                    <a:pt x="321"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370745" y="1898059"/>
              <a:ext cx="5582" cy="15409"/>
            </a:xfrm>
            <a:custGeom>
              <a:avLst/>
              <a:gdLst/>
              <a:ahLst/>
              <a:cxnLst/>
              <a:rect l="l" t="t" r="r" b="b"/>
              <a:pathLst>
                <a:path w="317" h="875" extrusionOk="0">
                  <a:moveTo>
                    <a:pt x="69" y="0"/>
                  </a:moveTo>
                  <a:cubicBezTo>
                    <a:pt x="44" y="0"/>
                    <a:pt x="28" y="2"/>
                    <a:pt x="28" y="2"/>
                  </a:cubicBezTo>
                  <a:lnTo>
                    <a:pt x="1" y="270"/>
                  </a:lnTo>
                  <a:lnTo>
                    <a:pt x="188" y="875"/>
                  </a:lnTo>
                  <a:cubicBezTo>
                    <a:pt x="188" y="875"/>
                    <a:pt x="317" y="239"/>
                    <a:pt x="287" y="108"/>
                  </a:cubicBezTo>
                  <a:cubicBezTo>
                    <a:pt x="265" y="13"/>
                    <a:pt x="137" y="0"/>
                    <a:pt x="69"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417026" y="2003512"/>
              <a:ext cx="43514" cy="71162"/>
            </a:xfrm>
            <a:custGeom>
              <a:avLst/>
              <a:gdLst/>
              <a:ahLst/>
              <a:cxnLst/>
              <a:rect l="l" t="t" r="r" b="b"/>
              <a:pathLst>
                <a:path w="2471" h="4041" extrusionOk="0">
                  <a:moveTo>
                    <a:pt x="394" y="1"/>
                  </a:moveTo>
                  <a:cubicBezTo>
                    <a:pt x="350" y="1"/>
                    <a:pt x="307" y="8"/>
                    <a:pt x="266" y="23"/>
                  </a:cubicBezTo>
                  <a:cubicBezTo>
                    <a:pt x="1" y="119"/>
                    <a:pt x="283" y="597"/>
                    <a:pt x="283" y="1018"/>
                  </a:cubicBezTo>
                  <a:cubicBezTo>
                    <a:pt x="283" y="1440"/>
                    <a:pt x="295" y="1767"/>
                    <a:pt x="295" y="1767"/>
                  </a:cubicBezTo>
                  <a:cubicBezTo>
                    <a:pt x="295" y="1767"/>
                    <a:pt x="1770" y="3312"/>
                    <a:pt x="2397" y="3964"/>
                  </a:cubicBezTo>
                  <a:lnTo>
                    <a:pt x="2397" y="3964"/>
                  </a:lnTo>
                  <a:cubicBezTo>
                    <a:pt x="1994" y="3447"/>
                    <a:pt x="1649" y="1430"/>
                    <a:pt x="1552" y="1129"/>
                  </a:cubicBezTo>
                  <a:cubicBezTo>
                    <a:pt x="1457" y="836"/>
                    <a:pt x="872" y="1"/>
                    <a:pt x="394" y="1"/>
                  </a:cubicBezTo>
                  <a:close/>
                  <a:moveTo>
                    <a:pt x="2397" y="3964"/>
                  </a:moveTo>
                  <a:cubicBezTo>
                    <a:pt x="2422" y="3995"/>
                    <a:pt x="2446" y="4021"/>
                    <a:pt x="2471" y="4041"/>
                  </a:cubicBezTo>
                  <a:cubicBezTo>
                    <a:pt x="2448" y="4017"/>
                    <a:pt x="2423" y="3991"/>
                    <a:pt x="2397"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902007" y="2145331"/>
              <a:ext cx="180872" cy="427993"/>
            </a:xfrm>
            <a:custGeom>
              <a:avLst/>
              <a:gdLst/>
              <a:ahLst/>
              <a:cxnLst/>
              <a:rect l="l" t="t" r="r" b="b"/>
              <a:pathLst>
                <a:path w="10271" h="24304" extrusionOk="0">
                  <a:moveTo>
                    <a:pt x="0" y="0"/>
                  </a:moveTo>
                  <a:cubicBezTo>
                    <a:pt x="0" y="0"/>
                    <a:pt x="9751" y="24304"/>
                    <a:pt x="10203" y="24304"/>
                  </a:cubicBezTo>
                  <a:cubicBezTo>
                    <a:pt x="10212" y="24304"/>
                    <a:pt x="10218" y="24293"/>
                    <a:pt x="10219" y="24271"/>
                  </a:cubicBezTo>
                  <a:cubicBezTo>
                    <a:pt x="10271" y="23198"/>
                    <a:pt x="9095" y="18753"/>
                    <a:pt x="8227" y="17117"/>
                  </a:cubicBezTo>
                  <a:cubicBezTo>
                    <a:pt x="7357" y="15482"/>
                    <a:pt x="6796" y="11957"/>
                    <a:pt x="6846" y="9913"/>
                  </a:cubicBezTo>
                  <a:cubicBezTo>
                    <a:pt x="6897" y="7869"/>
                    <a:pt x="7000" y="3935"/>
                    <a:pt x="5365" y="1994"/>
                  </a:cubicBezTo>
                  <a:cubicBezTo>
                    <a:pt x="3731" y="51"/>
                    <a:pt x="1" y="0"/>
                    <a:pt x="0"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858808" y="1894097"/>
              <a:ext cx="228578" cy="813723"/>
            </a:xfrm>
            <a:custGeom>
              <a:avLst/>
              <a:gdLst/>
              <a:ahLst/>
              <a:cxnLst/>
              <a:rect l="l" t="t" r="r" b="b"/>
              <a:pathLst>
                <a:path w="12980" h="46208" extrusionOk="0">
                  <a:moveTo>
                    <a:pt x="9594" y="0"/>
                  </a:moveTo>
                  <a:cubicBezTo>
                    <a:pt x="9094" y="0"/>
                    <a:pt x="8816" y="493"/>
                    <a:pt x="8816" y="493"/>
                  </a:cubicBezTo>
                  <a:lnTo>
                    <a:pt x="8791" y="226"/>
                  </a:lnTo>
                  <a:cubicBezTo>
                    <a:pt x="8716" y="130"/>
                    <a:pt x="8634" y="91"/>
                    <a:pt x="8550" y="91"/>
                  </a:cubicBezTo>
                  <a:cubicBezTo>
                    <a:pt x="8287" y="91"/>
                    <a:pt x="8008" y="477"/>
                    <a:pt x="7921" y="711"/>
                  </a:cubicBezTo>
                  <a:cubicBezTo>
                    <a:pt x="7805" y="1017"/>
                    <a:pt x="7627" y="2219"/>
                    <a:pt x="7563" y="2997"/>
                  </a:cubicBezTo>
                  <a:cubicBezTo>
                    <a:pt x="7499" y="3777"/>
                    <a:pt x="6834" y="5181"/>
                    <a:pt x="6783" y="5731"/>
                  </a:cubicBezTo>
                  <a:cubicBezTo>
                    <a:pt x="6732" y="6281"/>
                    <a:pt x="5892" y="7980"/>
                    <a:pt x="5892" y="7980"/>
                  </a:cubicBezTo>
                  <a:cubicBezTo>
                    <a:pt x="5892" y="7980"/>
                    <a:pt x="5905" y="7653"/>
                    <a:pt x="5905" y="7231"/>
                  </a:cubicBezTo>
                  <a:cubicBezTo>
                    <a:pt x="5905" y="6810"/>
                    <a:pt x="6187" y="6332"/>
                    <a:pt x="5923" y="6236"/>
                  </a:cubicBezTo>
                  <a:cubicBezTo>
                    <a:pt x="5881" y="6221"/>
                    <a:pt x="5838" y="6214"/>
                    <a:pt x="5794" y="6214"/>
                  </a:cubicBezTo>
                  <a:cubicBezTo>
                    <a:pt x="5315" y="6214"/>
                    <a:pt x="4730" y="7049"/>
                    <a:pt x="4636" y="7342"/>
                  </a:cubicBezTo>
                  <a:cubicBezTo>
                    <a:pt x="4534" y="7663"/>
                    <a:pt x="4149" y="9910"/>
                    <a:pt x="3716" y="10255"/>
                  </a:cubicBezTo>
                  <a:cubicBezTo>
                    <a:pt x="3282" y="10601"/>
                    <a:pt x="2247" y="11967"/>
                    <a:pt x="1328" y="12989"/>
                  </a:cubicBezTo>
                  <a:cubicBezTo>
                    <a:pt x="408" y="14011"/>
                    <a:pt x="0" y="15033"/>
                    <a:pt x="51" y="15748"/>
                  </a:cubicBezTo>
                  <a:cubicBezTo>
                    <a:pt x="102" y="16463"/>
                    <a:pt x="357" y="17537"/>
                    <a:pt x="510" y="19070"/>
                  </a:cubicBezTo>
                  <a:cubicBezTo>
                    <a:pt x="664" y="20603"/>
                    <a:pt x="816" y="22648"/>
                    <a:pt x="816" y="25108"/>
                  </a:cubicBezTo>
                  <a:cubicBezTo>
                    <a:pt x="816" y="27568"/>
                    <a:pt x="1175" y="31280"/>
                    <a:pt x="1328" y="35711"/>
                  </a:cubicBezTo>
                  <a:cubicBezTo>
                    <a:pt x="1482" y="40142"/>
                    <a:pt x="4650" y="44567"/>
                    <a:pt x="5366" y="45334"/>
                  </a:cubicBezTo>
                  <a:cubicBezTo>
                    <a:pt x="5810" y="45810"/>
                    <a:pt x="6176" y="46207"/>
                    <a:pt x="6916" y="46207"/>
                  </a:cubicBezTo>
                  <a:cubicBezTo>
                    <a:pt x="7367" y="46207"/>
                    <a:pt x="7958" y="46060"/>
                    <a:pt x="8791" y="45692"/>
                  </a:cubicBezTo>
                  <a:cubicBezTo>
                    <a:pt x="10987" y="44720"/>
                    <a:pt x="10886" y="43340"/>
                    <a:pt x="11279" y="42216"/>
                  </a:cubicBezTo>
                  <a:cubicBezTo>
                    <a:pt x="11671" y="41091"/>
                    <a:pt x="12366" y="40990"/>
                    <a:pt x="12672" y="38537"/>
                  </a:cubicBezTo>
                  <a:cubicBezTo>
                    <a:pt x="12979" y="36085"/>
                    <a:pt x="9862" y="30685"/>
                    <a:pt x="9862" y="30685"/>
                  </a:cubicBezTo>
                  <a:cubicBezTo>
                    <a:pt x="9032" y="29127"/>
                    <a:pt x="8425" y="28945"/>
                    <a:pt x="6374" y="23309"/>
                  </a:cubicBezTo>
                  <a:cubicBezTo>
                    <a:pt x="4317" y="17672"/>
                    <a:pt x="4640" y="15900"/>
                    <a:pt x="5036" y="15043"/>
                  </a:cubicBezTo>
                  <a:cubicBezTo>
                    <a:pt x="5432" y="14187"/>
                    <a:pt x="7017" y="11005"/>
                    <a:pt x="7502" y="10522"/>
                  </a:cubicBezTo>
                  <a:cubicBezTo>
                    <a:pt x="7988" y="10037"/>
                    <a:pt x="7732" y="9769"/>
                    <a:pt x="7911" y="9168"/>
                  </a:cubicBezTo>
                  <a:cubicBezTo>
                    <a:pt x="8088" y="8566"/>
                    <a:pt x="8447" y="8146"/>
                    <a:pt x="8752" y="7430"/>
                  </a:cubicBezTo>
                  <a:cubicBezTo>
                    <a:pt x="9060" y="6717"/>
                    <a:pt x="9865" y="5336"/>
                    <a:pt x="9865" y="4633"/>
                  </a:cubicBezTo>
                  <a:cubicBezTo>
                    <a:pt x="9865" y="3932"/>
                    <a:pt x="9916" y="2820"/>
                    <a:pt x="9992" y="1542"/>
                  </a:cubicBezTo>
                  <a:cubicBezTo>
                    <a:pt x="10069" y="265"/>
                    <a:pt x="10388" y="162"/>
                    <a:pt x="9775" y="21"/>
                  </a:cubicBezTo>
                  <a:cubicBezTo>
                    <a:pt x="9711" y="7"/>
                    <a:pt x="9651" y="0"/>
                    <a:pt x="959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4003233" y="1900313"/>
              <a:ext cx="12574" cy="42546"/>
            </a:xfrm>
            <a:custGeom>
              <a:avLst/>
              <a:gdLst/>
              <a:ahLst/>
              <a:cxnLst/>
              <a:rect l="l" t="t" r="r" b="b"/>
              <a:pathLst>
                <a:path w="714" h="2416" extrusionOk="0">
                  <a:moveTo>
                    <a:pt x="714" y="1"/>
                  </a:moveTo>
                  <a:lnTo>
                    <a:pt x="613" y="142"/>
                  </a:lnTo>
                  <a:lnTo>
                    <a:pt x="151" y="1857"/>
                  </a:lnTo>
                  <a:lnTo>
                    <a:pt x="151" y="1857"/>
                  </a:lnTo>
                  <a:cubicBezTo>
                    <a:pt x="320" y="1323"/>
                    <a:pt x="574" y="603"/>
                    <a:pt x="601" y="500"/>
                  </a:cubicBezTo>
                  <a:cubicBezTo>
                    <a:pt x="639" y="346"/>
                    <a:pt x="714" y="1"/>
                    <a:pt x="714" y="1"/>
                  </a:cubicBezTo>
                  <a:close/>
                  <a:moveTo>
                    <a:pt x="151" y="1857"/>
                  </a:moveTo>
                  <a:lnTo>
                    <a:pt x="151" y="1857"/>
                  </a:lnTo>
                  <a:cubicBezTo>
                    <a:pt x="67" y="2121"/>
                    <a:pt x="4" y="2340"/>
                    <a:pt x="0" y="2416"/>
                  </a:cubicBezTo>
                  <a:lnTo>
                    <a:pt x="151" y="1857"/>
                  </a:ln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2"/>
            <p:cNvSpPr/>
            <p:nvPr/>
          </p:nvSpPr>
          <p:spPr>
            <a:xfrm>
              <a:off x="3989268" y="1965015"/>
              <a:ext cx="29285" cy="84915"/>
            </a:xfrm>
            <a:custGeom>
              <a:avLst/>
              <a:gdLst/>
              <a:ahLst/>
              <a:cxnLst/>
              <a:rect l="l" t="t" r="r" b="b"/>
              <a:pathLst>
                <a:path w="1663" h="4822" extrusionOk="0">
                  <a:moveTo>
                    <a:pt x="1657" y="0"/>
                  </a:moveTo>
                  <a:cubicBezTo>
                    <a:pt x="1633" y="0"/>
                    <a:pt x="1513" y="296"/>
                    <a:pt x="1395" y="630"/>
                  </a:cubicBezTo>
                  <a:lnTo>
                    <a:pt x="1395" y="630"/>
                  </a:lnTo>
                  <a:cubicBezTo>
                    <a:pt x="1520" y="404"/>
                    <a:pt x="1648" y="147"/>
                    <a:pt x="1660" y="28"/>
                  </a:cubicBezTo>
                  <a:cubicBezTo>
                    <a:pt x="1662" y="9"/>
                    <a:pt x="1661" y="0"/>
                    <a:pt x="1657" y="0"/>
                  </a:cubicBezTo>
                  <a:close/>
                  <a:moveTo>
                    <a:pt x="1395" y="630"/>
                  </a:moveTo>
                  <a:cubicBezTo>
                    <a:pt x="1271" y="855"/>
                    <a:pt x="1150" y="1050"/>
                    <a:pt x="1150" y="1050"/>
                  </a:cubicBezTo>
                  <a:cubicBezTo>
                    <a:pt x="1150" y="1050"/>
                    <a:pt x="920" y="1715"/>
                    <a:pt x="886" y="1910"/>
                  </a:cubicBezTo>
                  <a:cubicBezTo>
                    <a:pt x="854" y="2106"/>
                    <a:pt x="631" y="2795"/>
                    <a:pt x="477" y="3221"/>
                  </a:cubicBezTo>
                  <a:cubicBezTo>
                    <a:pt x="325" y="3647"/>
                    <a:pt x="1" y="4821"/>
                    <a:pt x="1" y="4821"/>
                  </a:cubicBezTo>
                  <a:cubicBezTo>
                    <a:pt x="1" y="4821"/>
                    <a:pt x="442" y="3946"/>
                    <a:pt x="554" y="3597"/>
                  </a:cubicBezTo>
                  <a:cubicBezTo>
                    <a:pt x="665" y="3248"/>
                    <a:pt x="1125" y="1841"/>
                    <a:pt x="1150" y="1501"/>
                  </a:cubicBezTo>
                  <a:cubicBezTo>
                    <a:pt x="1161" y="1344"/>
                    <a:pt x="1276" y="967"/>
                    <a:pt x="1395"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012866" y="1919491"/>
              <a:ext cx="20885" cy="105484"/>
            </a:xfrm>
            <a:custGeom>
              <a:avLst/>
              <a:gdLst/>
              <a:ahLst/>
              <a:cxnLst/>
              <a:rect l="l" t="t" r="r" b="b"/>
              <a:pathLst>
                <a:path w="1186" h="5990" extrusionOk="0">
                  <a:moveTo>
                    <a:pt x="1172" y="0"/>
                  </a:moveTo>
                  <a:cubicBezTo>
                    <a:pt x="1172" y="0"/>
                    <a:pt x="949" y="724"/>
                    <a:pt x="925" y="970"/>
                  </a:cubicBezTo>
                  <a:cubicBezTo>
                    <a:pt x="898" y="1217"/>
                    <a:pt x="721" y="2562"/>
                    <a:pt x="712" y="2724"/>
                  </a:cubicBezTo>
                  <a:cubicBezTo>
                    <a:pt x="705" y="2885"/>
                    <a:pt x="585" y="4240"/>
                    <a:pt x="585" y="4282"/>
                  </a:cubicBezTo>
                  <a:cubicBezTo>
                    <a:pt x="585" y="4282"/>
                    <a:pt x="509" y="4478"/>
                    <a:pt x="320" y="4914"/>
                  </a:cubicBezTo>
                  <a:cubicBezTo>
                    <a:pt x="134" y="5346"/>
                    <a:pt x="0" y="5989"/>
                    <a:pt x="0" y="5989"/>
                  </a:cubicBezTo>
                  <a:cubicBezTo>
                    <a:pt x="0" y="5989"/>
                    <a:pt x="298" y="5358"/>
                    <a:pt x="458" y="5033"/>
                  </a:cubicBezTo>
                  <a:cubicBezTo>
                    <a:pt x="618" y="4708"/>
                    <a:pt x="1094" y="3650"/>
                    <a:pt x="1089" y="3416"/>
                  </a:cubicBezTo>
                  <a:cubicBezTo>
                    <a:pt x="1086" y="3182"/>
                    <a:pt x="1144" y="1957"/>
                    <a:pt x="1165" y="1474"/>
                  </a:cubicBezTo>
                  <a:cubicBezTo>
                    <a:pt x="1186" y="990"/>
                    <a:pt x="1172" y="1"/>
                    <a:pt x="1172"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858808" y="2145331"/>
              <a:ext cx="241134" cy="585039"/>
            </a:xfrm>
            <a:custGeom>
              <a:avLst/>
              <a:gdLst/>
              <a:ahLst/>
              <a:cxnLst/>
              <a:rect l="l" t="t" r="r" b="b"/>
              <a:pathLst>
                <a:path w="13693" h="33222" extrusionOk="0">
                  <a:moveTo>
                    <a:pt x="5408" y="0"/>
                  </a:moveTo>
                  <a:cubicBezTo>
                    <a:pt x="5408" y="0"/>
                    <a:pt x="4777" y="740"/>
                    <a:pt x="4750" y="1966"/>
                  </a:cubicBezTo>
                  <a:cubicBezTo>
                    <a:pt x="4722" y="3364"/>
                    <a:pt x="5022" y="4593"/>
                    <a:pt x="5441" y="6239"/>
                  </a:cubicBezTo>
                  <a:cubicBezTo>
                    <a:pt x="5861" y="7883"/>
                    <a:pt x="8497" y="14853"/>
                    <a:pt x="8781" y="15538"/>
                  </a:cubicBezTo>
                  <a:cubicBezTo>
                    <a:pt x="9064" y="16223"/>
                    <a:pt x="8968" y="16638"/>
                    <a:pt x="8968" y="16638"/>
                  </a:cubicBezTo>
                  <a:cubicBezTo>
                    <a:pt x="8968" y="16638"/>
                    <a:pt x="8791" y="18021"/>
                    <a:pt x="7410" y="18771"/>
                  </a:cubicBezTo>
                  <a:cubicBezTo>
                    <a:pt x="6478" y="19277"/>
                    <a:pt x="6346" y="19410"/>
                    <a:pt x="5771" y="19410"/>
                  </a:cubicBezTo>
                  <a:cubicBezTo>
                    <a:pt x="5495" y="19410"/>
                    <a:pt x="5116" y="19379"/>
                    <a:pt x="4496" y="19345"/>
                  </a:cubicBezTo>
                  <a:cubicBezTo>
                    <a:pt x="2589" y="19238"/>
                    <a:pt x="816" y="18839"/>
                    <a:pt x="816" y="18839"/>
                  </a:cubicBezTo>
                  <a:cubicBezTo>
                    <a:pt x="816" y="18839"/>
                    <a:pt x="0" y="19315"/>
                    <a:pt x="408" y="21000"/>
                  </a:cubicBezTo>
                  <a:cubicBezTo>
                    <a:pt x="818" y="22685"/>
                    <a:pt x="2246" y="27763"/>
                    <a:pt x="3133" y="30148"/>
                  </a:cubicBezTo>
                  <a:cubicBezTo>
                    <a:pt x="3828" y="32020"/>
                    <a:pt x="4943" y="33221"/>
                    <a:pt x="6657" y="33221"/>
                  </a:cubicBezTo>
                  <a:cubicBezTo>
                    <a:pt x="7125" y="33221"/>
                    <a:pt x="7638" y="33132"/>
                    <a:pt x="8200" y="32941"/>
                  </a:cubicBezTo>
                  <a:cubicBezTo>
                    <a:pt x="10814" y="32054"/>
                    <a:pt x="11444" y="30012"/>
                    <a:pt x="11648" y="28717"/>
                  </a:cubicBezTo>
                  <a:cubicBezTo>
                    <a:pt x="11853" y="27422"/>
                    <a:pt x="13556" y="26536"/>
                    <a:pt x="13623" y="24901"/>
                  </a:cubicBezTo>
                  <a:cubicBezTo>
                    <a:pt x="13693" y="23265"/>
                    <a:pt x="12806" y="20202"/>
                    <a:pt x="12192" y="19174"/>
                  </a:cubicBezTo>
                  <a:cubicBezTo>
                    <a:pt x="11579" y="18146"/>
                    <a:pt x="11579" y="15091"/>
                    <a:pt x="10831" y="13492"/>
                  </a:cubicBezTo>
                  <a:cubicBezTo>
                    <a:pt x="10082" y="11894"/>
                    <a:pt x="10831" y="9573"/>
                    <a:pt x="10286" y="7640"/>
                  </a:cubicBezTo>
                  <a:cubicBezTo>
                    <a:pt x="9742" y="5706"/>
                    <a:pt x="9645" y="4561"/>
                    <a:pt x="8750" y="2721"/>
                  </a:cubicBezTo>
                  <a:cubicBezTo>
                    <a:pt x="7854" y="883"/>
                    <a:pt x="5408" y="0"/>
                    <a:pt x="5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013430" y="2418473"/>
              <a:ext cx="52355" cy="85021"/>
            </a:xfrm>
            <a:custGeom>
              <a:avLst/>
              <a:gdLst/>
              <a:ahLst/>
              <a:cxnLst/>
              <a:rect l="l" t="t" r="r" b="b"/>
              <a:pathLst>
                <a:path w="2973" h="4828" extrusionOk="0">
                  <a:moveTo>
                    <a:pt x="741" y="1"/>
                  </a:moveTo>
                  <a:cubicBezTo>
                    <a:pt x="347" y="1"/>
                    <a:pt x="1" y="27"/>
                    <a:pt x="1" y="27"/>
                  </a:cubicBezTo>
                  <a:cubicBezTo>
                    <a:pt x="1" y="27"/>
                    <a:pt x="2870" y="4827"/>
                    <a:pt x="2922" y="4827"/>
                  </a:cubicBezTo>
                  <a:cubicBezTo>
                    <a:pt x="2973" y="4827"/>
                    <a:pt x="1746" y="1745"/>
                    <a:pt x="1082" y="909"/>
                  </a:cubicBezTo>
                  <a:cubicBezTo>
                    <a:pt x="948" y="742"/>
                    <a:pt x="925" y="675"/>
                    <a:pt x="973" y="675"/>
                  </a:cubicBezTo>
                  <a:cubicBezTo>
                    <a:pt x="1157" y="675"/>
                    <a:pt x="2395" y="1661"/>
                    <a:pt x="2459" y="1661"/>
                  </a:cubicBezTo>
                  <a:cubicBezTo>
                    <a:pt x="2461" y="1661"/>
                    <a:pt x="2461" y="1660"/>
                    <a:pt x="2461" y="1658"/>
                  </a:cubicBezTo>
                  <a:cubicBezTo>
                    <a:pt x="2437" y="1569"/>
                    <a:pt x="2155" y="357"/>
                    <a:pt x="1784" y="137"/>
                  </a:cubicBezTo>
                  <a:cubicBezTo>
                    <a:pt x="1597" y="28"/>
                    <a:pt x="1144" y="1"/>
                    <a:pt x="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027060" y="1896615"/>
              <a:ext cx="13753" cy="19688"/>
            </a:xfrm>
            <a:custGeom>
              <a:avLst/>
              <a:gdLst/>
              <a:ahLst/>
              <a:cxnLst/>
              <a:rect l="l" t="t" r="r" b="b"/>
              <a:pathLst>
                <a:path w="781" h="1118" extrusionOk="0">
                  <a:moveTo>
                    <a:pt x="458" y="1"/>
                  </a:moveTo>
                  <a:cubicBezTo>
                    <a:pt x="387" y="1"/>
                    <a:pt x="278" y="36"/>
                    <a:pt x="178" y="211"/>
                  </a:cubicBezTo>
                  <a:cubicBezTo>
                    <a:pt x="13" y="506"/>
                    <a:pt x="1" y="1003"/>
                    <a:pt x="1" y="1003"/>
                  </a:cubicBezTo>
                  <a:cubicBezTo>
                    <a:pt x="1" y="1003"/>
                    <a:pt x="285" y="1113"/>
                    <a:pt x="373" y="1117"/>
                  </a:cubicBezTo>
                  <a:cubicBezTo>
                    <a:pt x="373" y="1117"/>
                    <a:pt x="373" y="1117"/>
                    <a:pt x="373" y="1117"/>
                  </a:cubicBezTo>
                  <a:cubicBezTo>
                    <a:pt x="456" y="1117"/>
                    <a:pt x="780" y="13"/>
                    <a:pt x="559" y="13"/>
                  </a:cubicBezTo>
                  <a:cubicBezTo>
                    <a:pt x="552" y="13"/>
                    <a:pt x="544" y="14"/>
                    <a:pt x="536" y="16"/>
                  </a:cubicBezTo>
                  <a:cubicBezTo>
                    <a:pt x="536" y="16"/>
                    <a:pt x="506" y="1"/>
                    <a:pt x="458"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008464" y="1898059"/>
              <a:ext cx="5582" cy="15409"/>
            </a:xfrm>
            <a:custGeom>
              <a:avLst/>
              <a:gdLst/>
              <a:ahLst/>
              <a:cxnLst/>
              <a:rect l="l" t="t" r="r" b="b"/>
              <a:pathLst>
                <a:path w="317" h="875" extrusionOk="0">
                  <a:moveTo>
                    <a:pt x="248" y="0"/>
                  </a:moveTo>
                  <a:cubicBezTo>
                    <a:pt x="181" y="0"/>
                    <a:pt x="53" y="13"/>
                    <a:pt x="32" y="108"/>
                  </a:cubicBezTo>
                  <a:cubicBezTo>
                    <a:pt x="1" y="239"/>
                    <a:pt x="130" y="875"/>
                    <a:pt x="130" y="875"/>
                  </a:cubicBezTo>
                  <a:lnTo>
                    <a:pt x="316" y="270"/>
                  </a:lnTo>
                  <a:lnTo>
                    <a:pt x="290" y="2"/>
                  </a:lnTo>
                  <a:cubicBezTo>
                    <a:pt x="290" y="2"/>
                    <a:pt x="273" y="0"/>
                    <a:pt x="248"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2"/>
            <p:cNvSpPr/>
            <p:nvPr/>
          </p:nvSpPr>
          <p:spPr>
            <a:xfrm>
              <a:off x="3924249" y="2003512"/>
              <a:ext cx="43514" cy="71162"/>
            </a:xfrm>
            <a:custGeom>
              <a:avLst/>
              <a:gdLst/>
              <a:ahLst/>
              <a:cxnLst/>
              <a:rect l="l" t="t" r="r" b="b"/>
              <a:pathLst>
                <a:path w="2471" h="4041" extrusionOk="0">
                  <a:moveTo>
                    <a:pt x="2078" y="1"/>
                  </a:moveTo>
                  <a:cubicBezTo>
                    <a:pt x="1600" y="1"/>
                    <a:pt x="1014" y="836"/>
                    <a:pt x="920" y="1129"/>
                  </a:cubicBezTo>
                  <a:cubicBezTo>
                    <a:pt x="824" y="1430"/>
                    <a:pt x="479" y="3446"/>
                    <a:pt x="75" y="3964"/>
                  </a:cubicBezTo>
                  <a:lnTo>
                    <a:pt x="75" y="3964"/>
                  </a:lnTo>
                  <a:cubicBezTo>
                    <a:pt x="703" y="3311"/>
                    <a:pt x="2177" y="1767"/>
                    <a:pt x="2177" y="1767"/>
                  </a:cubicBezTo>
                  <a:cubicBezTo>
                    <a:pt x="2177" y="1767"/>
                    <a:pt x="2189" y="1440"/>
                    <a:pt x="2189" y="1018"/>
                  </a:cubicBezTo>
                  <a:cubicBezTo>
                    <a:pt x="2189" y="597"/>
                    <a:pt x="2471" y="119"/>
                    <a:pt x="2207" y="23"/>
                  </a:cubicBezTo>
                  <a:cubicBezTo>
                    <a:pt x="2165" y="8"/>
                    <a:pt x="2122" y="1"/>
                    <a:pt x="2078" y="1"/>
                  </a:cubicBezTo>
                  <a:close/>
                  <a:moveTo>
                    <a:pt x="75" y="3964"/>
                  </a:moveTo>
                  <a:cubicBezTo>
                    <a:pt x="48" y="3991"/>
                    <a:pt x="24" y="4017"/>
                    <a:pt x="0" y="4041"/>
                  </a:cubicBezTo>
                  <a:cubicBezTo>
                    <a:pt x="25" y="4021"/>
                    <a:pt x="50" y="3995"/>
                    <a:pt x="75"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669616" y="1957354"/>
              <a:ext cx="47477" cy="10672"/>
            </a:xfrm>
            <a:custGeom>
              <a:avLst/>
              <a:gdLst/>
              <a:ahLst/>
              <a:cxnLst/>
              <a:rect l="l" t="t" r="r" b="b"/>
              <a:pathLst>
                <a:path w="2696" h="606" extrusionOk="0">
                  <a:moveTo>
                    <a:pt x="1394" y="1"/>
                  </a:moveTo>
                  <a:cubicBezTo>
                    <a:pt x="987" y="1"/>
                    <a:pt x="511" y="45"/>
                    <a:pt x="0" y="181"/>
                  </a:cubicBezTo>
                  <a:cubicBezTo>
                    <a:pt x="2" y="181"/>
                    <a:pt x="78" y="473"/>
                    <a:pt x="162" y="498"/>
                  </a:cubicBezTo>
                  <a:cubicBezTo>
                    <a:pt x="322" y="550"/>
                    <a:pt x="364" y="546"/>
                    <a:pt x="1258" y="595"/>
                  </a:cubicBezTo>
                  <a:cubicBezTo>
                    <a:pt x="1392" y="602"/>
                    <a:pt x="1518" y="606"/>
                    <a:pt x="1634" y="606"/>
                  </a:cubicBezTo>
                  <a:cubicBezTo>
                    <a:pt x="2150" y="606"/>
                    <a:pt x="2484" y="541"/>
                    <a:pt x="2606" y="467"/>
                  </a:cubicBezTo>
                  <a:cubicBezTo>
                    <a:pt x="2683" y="420"/>
                    <a:pt x="2696" y="165"/>
                    <a:pt x="2696" y="165"/>
                  </a:cubicBezTo>
                  <a:cubicBezTo>
                    <a:pt x="2696" y="165"/>
                    <a:pt x="2175" y="1"/>
                    <a:pt x="1394" y="1"/>
                  </a:cubicBezTo>
                  <a:close/>
                </a:path>
              </a:pathLst>
            </a:custGeom>
            <a:solidFill>
              <a:srgbClr val="CEA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3677250" y="1845896"/>
              <a:ext cx="34834" cy="82740"/>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2"/>
          <p:cNvGrpSpPr/>
          <p:nvPr/>
        </p:nvGrpSpPr>
        <p:grpSpPr>
          <a:xfrm>
            <a:off x="4379700" y="1495475"/>
            <a:ext cx="1265361" cy="3108025"/>
            <a:chOff x="4379700" y="1495475"/>
            <a:chExt cx="1265361" cy="3108025"/>
          </a:xfrm>
        </p:grpSpPr>
        <p:sp>
          <p:nvSpPr>
            <p:cNvPr id="7336" name="Google Shape;7336;p72"/>
            <p:cNvSpPr/>
            <p:nvPr/>
          </p:nvSpPr>
          <p:spPr>
            <a:xfrm>
              <a:off x="4563910" y="2821458"/>
              <a:ext cx="402690" cy="1594813"/>
            </a:xfrm>
            <a:custGeom>
              <a:avLst/>
              <a:gdLst/>
              <a:ahLst/>
              <a:cxnLst/>
              <a:rect l="l" t="t" r="r" b="b"/>
              <a:pathLst>
                <a:path w="15099" h="59798" extrusionOk="0">
                  <a:moveTo>
                    <a:pt x="9658" y="1"/>
                  </a:moveTo>
                  <a:cubicBezTo>
                    <a:pt x="9518" y="1"/>
                    <a:pt x="9377" y="6"/>
                    <a:pt x="9235" y="17"/>
                  </a:cubicBezTo>
                  <a:cubicBezTo>
                    <a:pt x="6100" y="259"/>
                    <a:pt x="3814" y="3090"/>
                    <a:pt x="4241" y="6205"/>
                  </a:cubicBezTo>
                  <a:lnTo>
                    <a:pt x="0" y="59384"/>
                  </a:lnTo>
                  <a:lnTo>
                    <a:pt x="6507" y="59797"/>
                  </a:lnTo>
                  <a:lnTo>
                    <a:pt x="15099" y="5044"/>
                  </a:lnTo>
                  <a:cubicBezTo>
                    <a:pt x="14878" y="2180"/>
                    <a:pt x="12485" y="1"/>
                    <a:pt x="9658"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639627" y="2981265"/>
              <a:ext cx="322974" cy="502249"/>
            </a:xfrm>
            <a:custGeom>
              <a:avLst/>
              <a:gdLst/>
              <a:ahLst/>
              <a:cxnLst/>
              <a:rect l="l" t="t" r="r" b="b"/>
              <a:pathLst>
                <a:path w="12110" h="18832" extrusionOk="0">
                  <a:moveTo>
                    <a:pt x="12109" y="0"/>
                  </a:moveTo>
                  <a:lnTo>
                    <a:pt x="12109" y="0"/>
                  </a:lnTo>
                  <a:cubicBezTo>
                    <a:pt x="8789" y="113"/>
                    <a:pt x="4891" y="246"/>
                    <a:pt x="1390" y="366"/>
                  </a:cubicBezTo>
                  <a:lnTo>
                    <a:pt x="0" y="17807"/>
                  </a:lnTo>
                  <a:lnTo>
                    <a:pt x="9155" y="18831"/>
                  </a:lnTo>
                  <a:lnTo>
                    <a:pt x="12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563910" y="4232546"/>
              <a:ext cx="201172" cy="183730"/>
            </a:xfrm>
            <a:custGeom>
              <a:avLst/>
              <a:gdLst/>
              <a:ahLst/>
              <a:cxnLst/>
              <a:rect l="l" t="t" r="r" b="b"/>
              <a:pathLst>
                <a:path w="7543" h="6889" extrusionOk="0">
                  <a:moveTo>
                    <a:pt x="516" y="0"/>
                  </a:moveTo>
                  <a:lnTo>
                    <a:pt x="0" y="6478"/>
                  </a:lnTo>
                  <a:lnTo>
                    <a:pt x="6507" y="6888"/>
                  </a:lnTo>
                  <a:lnTo>
                    <a:pt x="7543" y="181"/>
                  </a:lnTo>
                  <a:lnTo>
                    <a:pt x="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492621" y="4407128"/>
              <a:ext cx="272461" cy="196371"/>
            </a:xfrm>
            <a:custGeom>
              <a:avLst/>
              <a:gdLst/>
              <a:ahLst/>
              <a:cxnLst/>
              <a:rect l="l" t="t" r="r" b="b"/>
              <a:pathLst>
                <a:path w="10216" h="7363" extrusionOk="0">
                  <a:moveTo>
                    <a:pt x="1875" y="0"/>
                  </a:moveTo>
                  <a:lnTo>
                    <a:pt x="0" y="7363"/>
                  </a:lnTo>
                  <a:lnTo>
                    <a:pt x="10216" y="7363"/>
                  </a:lnTo>
                  <a:lnTo>
                    <a:pt x="9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4510303" y="4402381"/>
              <a:ext cx="115374" cy="39045"/>
            </a:xfrm>
            <a:custGeom>
              <a:avLst/>
              <a:gdLst/>
              <a:ahLst/>
              <a:cxnLst/>
              <a:rect l="l" t="t" r="r" b="b"/>
              <a:pathLst>
                <a:path w="4326" h="1464" extrusionOk="0">
                  <a:moveTo>
                    <a:pt x="1612" y="0"/>
                  </a:moveTo>
                  <a:cubicBezTo>
                    <a:pt x="1226" y="0"/>
                    <a:pt x="843" y="38"/>
                    <a:pt x="464" y="112"/>
                  </a:cubicBezTo>
                  <a:cubicBezTo>
                    <a:pt x="182" y="168"/>
                    <a:pt x="1" y="440"/>
                    <a:pt x="57" y="720"/>
                  </a:cubicBezTo>
                  <a:cubicBezTo>
                    <a:pt x="104" y="966"/>
                    <a:pt x="321" y="1138"/>
                    <a:pt x="562" y="1138"/>
                  </a:cubicBezTo>
                  <a:cubicBezTo>
                    <a:pt x="596" y="1138"/>
                    <a:pt x="630" y="1135"/>
                    <a:pt x="664" y="1128"/>
                  </a:cubicBezTo>
                  <a:cubicBezTo>
                    <a:pt x="976" y="1066"/>
                    <a:pt x="1292" y="1035"/>
                    <a:pt x="1609" y="1035"/>
                  </a:cubicBezTo>
                  <a:cubicBezTo>
                    <a:pt x="1816" y="1035"/>
                    <a:pt x="2023" y="1048"/>
                    <a:pt x="2230" y="1075"/>
                  </a:cubicBezTo>
                  <a:cubicBezTo>
                    <a:pt x="2682" y="1132"/>
                    <a:pt x="3121" y="1248"/>
                    <a:pt x="3536" y="1423"/>
                  </a:cubicBezTo>
                  <a:cubicBezTo>
                    <a:pt x="3601" y="1451"/>
                    <a:pt x="3671" y="1464"/>
                    <a:pt x="3736" y="1464"/>
                  </a:cubicBezTo>
                  <a:cubicBezTo>
                    <a:pt x="3939" y="1464"/>
                    <a:pt x="4130" y="1344"/>
                    <a:pt x="4214" y="1146"/>
                  </a:cubicBezTo>
                  <a:cubicBezTo>
                    <a:pt x="4326" y="883"/>
                    <a:pt x="4201" y="579"/>
                    <a:pt x="3939" y="469"/>
                  </a:cubicBezTo>
                  <a:cubicBezTo>
                    <a:pt x="3436" y="257"/>
                    <a:pt x="2905" y="114"/>
                    <a:pt x="2359" y="47"/>
                  </a:cubicBezTo>
                  <a:cubicBezTo>
                    <a:pt x="2110" y="16"/>
                    <a:pt x="1860" y="0"/>
                    <a:pt x="1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2"/>
            <p:cNvSpPr/>
            <p:nvPr/>
          </p:nvSpPr>
          <p:spPr>
            <a:xfrm>
              <a:off x="4452323" y="4436945"/>
              <a:ext cx="158366" cy="42299"/>
            </a:xfrm>
            <a:custGeom>
              <a:avLst/>
              <a:gdLst/>
              <a:ahLst/>
              <a:cxnLst/>
              <a:rect l="l" t="t" r="r" b="b"/>
              <a:pathLst>
                <a:path w="5938" h="1586" extrusionOk="0">
                  <a:moveTo>
                    <a:pt x="2949" y="1"/>
                  </a:moveTo>
                  <a:cubicBezTo>
                    <a:pt x="2055" y="1"/>
                    <a:pt x="1171" y="200"/>
                    <a:pt x="366" y="588"/>
                  </a:cubicBezTo>
                  <a:cubicBezTo>
                    <a:pt x="108" y="711"/>
                    <a:pt x="1" y="1020"/>
                    <a:pt x="124" y="1278"/>
                  </a:cubicBezTo>
                  <a:cubicBezTo>
                    <a:pt x="212" y="1463"/>
                    <a:pt x="398" y="1570"/>
                    <a:pt x="591" y="1570"/>
                  </a:cubicBezTo>
                  <a:cubicBezTo>
                    <a:pt x="666" y="1570"/>
                    <a:pt x="742" y="1554"/>
                    <a:pt x="815" y="1519"/>
                  </a:cubicBezTo>
                  <a:cubicBezTo>
                    <a:pt x="1479" y="1200"/>
                    <a:pt x="2209" y="1034"/>
                    <a:pt x="2948" y="1034"/>
                  </a:cubicBezTo>
                  <a:cubicBezTo>
                    <a:pt x="3089" y="1034"/>
                    <a:pt x="3230" y="1040"/>
                    <a:pt x="3370" y="1052"/>
                  </a:cubicBezTo>
                  <a:cubicBezTo>
                    <a:pt x="3984" y="1103"/>
                    <a:pt x="4572" y="1266"/>
                    <a:pt x="5121" y="1534"/>
                  </a:cubicBezTo>
                  <a:cubicBezTo>
                    <a:pt x="5194" y="1568"/>
                    <a:pt x="5271" y="1585"/>
                    <a:pt x="5348" y="1585"/>
                  </a:cubicBezTo>
                  <a:cubicBezTo>
                    <a:pt x="5539" y="1585"/>
                    <a:pt x="5723" y="1478"/>
                    <a:pt x="5813" y="1298"/>
                  </a:cubicBezTo>
                  <a:cubicBezTo>
                    <a:pt x="5938" y="1042"/>
                    <a:pt x="5830" y="731"/>
                    <a:pt x="5574" y="606"/>
                  </a:cubicBezTo>
                  <a:cubicBezTo>
                    <a:pt x="4912" y="281"/>
                    <a:pt x="4200" y="84"/>
                    <a:pt x="3458" y="22"/>
                  </a:cubicBezTo>
                  <a:cubicBezTo>
                    <a:pt x="3288" y="8"/>
                    <a:pt x="3119"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382340" y="4458015"/>
              <a:ext cx="290916" cy="145485"/>
            </a:xfrm>
            <a:custGeom>
              <a:avLst/>
              <a:gdLst/>
              <a:ahLst/>
              <a:cxnLst/>
              <a:rect l="l" t="t" r="r" b="b"/>
              <a:pathLst>
                <a:path w="10908" h="5455" extrusionOk="0">
                  <a:moveTo>
                    <a:pt x="5454" y="0"/>
                  </a:moveTo>
                  <a:cubicBezTo>
                    <a:pt x="2442" y="0"/>
                    <a:pt x="0" y="2443"/>
                    <a:pt x="0" y="5455"/>
                  </a:cubicBezTo>
                  <a:lnTo>
                    <a:pt x="10907" y="5455"/>
                  </a:lnTo>
                  <a:cubicBezTo>
                    <a:pt x="10907" y="2443"/>
                    <a:pt x="8467"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379700" y="4572216"/>
              <a:ext cx="385382" cy="31284"/>
            </a:xfrm>
            <a:custGeom>
              <a:avLst/>
              <a:gdLst/>
              <a:ahLst/>
              <a:cxnLst/>
              <a:rect l="l" t="t" r="r" b="b"/>
              <a:pathLst>
                <a:path w="14450" h="1173" extrusionOk="0">
                  <a:moveTo>
                    <a:pt x="1" y="0"/>
                  </a:moveTo>
                  <a:lnTo>
                    <a:pt x="1" y="1173"/>
                  </a:lnTo>
                  <a:lnTo>
                    <a:pt x="14450" y="1173"/>
                  </a:lnTo>
                  <a:lnTo>
                    <a:pt x="143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683872" y="4448040"/>
              <a:ext cx="62648" cy="96812"/>
            </a:xfrm>
            <a:custGeom>
              <a:avLst/>
              <a:gdLst/>
              <a:ahLst/>
              <a:cxnLst/>
              <a:rect l="l" t="t" r="r" b="b"/>
              <a:pathLst>
                <a:path w="2349" h="3630" extrusionOk="0">
                  <a:moveTo>
                    <a:pt x="1174" y="195"/>
                  </a:moveTo>
                  <a:cubicBezTo>
                    <a:pt x="1715" y="195"/>
                    <a:pt x="2154" y="922"/>
                    <a:pt x="2154" y="1816"/>
                  </a:cubicBezTo>
                  <a:cubicBezTo>
                    <a:pt x="2154" y="2710"/>
                    <a:pt x="1713" y="3435"/>
                    <a:pt x="1174" y="3435"/>
                  </a:cubicBezTo>
                  <a:cubicBezTo>
                    <a:pt x="635" y="3435"/>
                    <a:pt x="195" y="2710"/>
                    <a:pt x="195" y="1816"/>
                  </a:cubicBezTo>
                  <a:cubicBezTo>
                    <a:pt x="195" y="922"/>
                    <a:pt x="635" y="195"/>
                    <a:pt x="1174" y="195"/>
                  </a:cubicBezTo>
                  <a:close/>
                  <a:moveTo>
                    <a:pt x="1174" y="1"/>
                  </a:moveTo>
                  <a:cubicBezTo>
                    <a:pt x="528" y="1"/>
                    <a:pt x="0" y="815"/>
                    <a:pt x="0" y="1816"/>
                  </a:cubicBezTo>
                  <a:cubicBezTo>
                    <a:pt x="0" y="2817"/>
                    <a:pt x="528" y="3629"/>
                    <a:pt x="1174" y="3629"/>
                  </a:cubicBezTo>
                  <a:cubicBezTo>
                    <a:pt x="1824" y="3629"/>
                    <a:pt x="2348" y="2817"/>
                    <a:pt x="2348" y="1816"/>
                  </a:cubicBezTo>
                  <a:cubicBezTo>
                    <a:pt x="2348" y="815"/>
                    <a:pt x="1821"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79163" y="2821965"/>
              <a:ext cx="378287" cy="1589905"/>
            </a:xfrm>
            <a:custGeom>
              <a:avLst/>
              <a:gdLst/>
              <a:ahLst/>
              <a:cxnLst/>
              <a:rect l="l" t="t" r="r" b="b"/>
              <a:pathLst>
                <a:path w="14184" h="59614" extrusionOk="0">
                  <a:moveTo>
                    <a:pt x="5904" y="1"/>
                  </a:moveTo>
                  <a:cubicBezTo>
                    <a:pt x="5718" y="1"/>
                    <a:pt x="5530" y="10"/>
                    <a:pt x="5341" y="29"/>
                  </a:cubicBezTo>
                  <a:cubicBezTo>
                    <a:pt x="2214" y="348"/>
                    <a:pt x="1" y="3237"/>
                    <a:pt x="507" y="6344"/>
                  </a:cubicBezTo>
                  <a:lnTo>
                    <a:pt x="5092" y="34244"/>
                  </a:lnTo>
                  <a:cubicBezTo>
                    <a:pt x="5182" y="34787"/>
                    <a:pt x="5242" y="35335"/>
                    <a:pt x="5275" y="35884"/>
                  </a:cubicBezTo>
                  <a:lnTo>
                    <a:pt x="6674" y="59614"/>
                  </a:lnTo>
                  <a:lnTo>
                    <a:pt x="13223" y="58943"/>
                  </a:lnTo>
                  <a:lnTo>
                    <a:pt x="14164" y="34751"/>
                  </a:lnTo>
                  <a:cubicBezTo>
                    <a:pt x="14184" y="34268"/>
                    <a:pt x="14169" y="33782"/>
                    <a:pt x="14121" y="33298"/>
                  </a:cubicBezTo>
                  <a:lnTo>
                    <a:pt x="11330" y="4906"/>
                  </a:lnTo>
                  <a:cubicBezTo>
                    <a:pt x="11042" y="2094"/>
                    <a:pt x="8670" y="1"/>
                    <a:pt x="5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83431" y="2849088"/>
              <a:ext cx="344283" cy="628025"/>
            </a:xfrm>
            <a:custGeom>
              <a:avLst/>
              <a:gdLst/>
              <a:ahLst/>
              <a:cxnLst/>
              <a:rect l="l" t="t" r="r" b="b"/>
              <a:pathLst>
                <a:path w="12909" h="23548" extrusionOk="0">
                  <a:moveTo>
                    <a:pt x="2565" y="1"/>
                  </a:moveTo>
                  <a:cubicBezTo>
                    <a:pt x="933" y="1166"/>
                    <a:pt x="1" y="3196"/>
                    <a:pt x="348" y="5324"/>
                  </a:cubicBezTo>
                  <a:lnTo>
                    <a:pt x="3343" y="23547"/>
                  </a:lnTo>
                  <a:lnTo>
                    <a:pt x="12908" y="21552"/>
                  </a:lnTo>
                  <a:lnTo>
                    <a:pt x="11172" y="3889"/>
                  </a:lnTo>
                  <a:cubicBezTo>
                    <a:pt x="11007" y="2283"/>
                    <a:pt x="10159" y="917"/>
                    <a:pt x="8951" y="36"/>
                  </a:cubicBezTo>
                  <a:cubicBezTo>
                    <a:pt x="6670" y="21"/>
                    <a:pt x="4429" y="6"/>
                    <a:pt x="25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5147478" y="4239933"/>
              <a:ext cx="187703" cy="171915"/>
            </a:xfrm>
            <a:custGeom>
              <a:avLst/>
              <a:gdLst/>
              <a:ahLst/>
              <a:cxnLst/>
              <a:rect l="l" t="t" r="r" b="b"/>
              <a:pathLst>
                <a:path w="7038" h="6446" extrusionOk="0">
                  <a:moveTo>
                    <a:pt x="7037" y="1"/>
                  </a:moveTo>
                  <a:lnTo>
                    <a:pt x="1" y="278"/>
                  </a:lnTo>
                  <a:lnTo>
                    <a:pt x="366" y="6445"/>
                  </a:lnTo>
                  <a:lnTo>
                    <a:pt x="6914" y="5774"/>
                  </a:lnTo>
                  <a:lnTo>
                    <a:pt x="70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5157213" y="4393926"/>
              <a:ext cx="487848" cy="208239"/>
            </a:xfrm>
            <a:custGeom>
              <a:avLst/>
              <a:gdLst/>
              <a:ahLst/>
              <a:cxnLst/>
              <a:rect l="l" t="t" r="r" b="b"/>
              <a:pathLst>
                <a:path w="18292" h="7808" extrusionOk="0">
                  <a:moveTo>
                    <a:pt x="6549" y="0"/>
                  </a:moveTo>
                  <a:lnTo>
                    <a:pt x="1" y="671"/>
                  </a:lnTo>
                  <a:lnTo>
                    <a:pt x="217" y="7808"/>
                  </a:lnTo>
                  <a:lnTo>
                    <a:pt x="18291" y="7808"/>
                  </a:lnTo>
                  <a:lnTo>
                    <a:pt x="18031" y="5784"/>
                  </a:lnTo>
                  <a:cubicBezTo>
                    <a:pt x="17645" y="4364"/>
                    <a:pt x="16568" y="3237"/>
                    <a:pt x="15168" y="2784"/>
                  </a:cubicBezTo>
                  <a:lnTo>
                    <a:pt x="6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5161987" y="4453427"/>
              <a:ext cx="482994" cy="148792"/>
            </a:xfrm>
            <a:custGeom>
              <a:avLst/>
              <a:gdLst/>
              <a:ahLst/>
              <a:cxnLst/>
              <a:rect l="l" t="t" r="r" b="b"/>
              <a:pathLst>
                <a:path w="18110" h="5579" extrusionOk="0">
                  <a:moveTo>
                    <a:pt x="13274" y="0"/>
                  </a:moveTo>
                  <a:cubicBezTo>
                    <a:pt x="12301" y="628"/>
                    <a:pt x="10808" y="1960"/>
                    <a:pt x="10369" y="4405"/>
                  </a:cubicBezTo>
                  <a:lnTo>
                    <a:pt x="0" y="4405"/>
                  </a:lnTo>
                  <a:lnTo>
                    <a:pt x="36" y="5578"/>
                  </a:lnTo>
                  <a:lnTo>
                    <a:pt x="18109" y="5578"/>
                  </a:lnTo>
                  <a:lnTo>
                    <a:pt x="17959" y="4405"/>
                  </a:lnTo>
                  <a:lnTo>
                    <a:pt x="10968" y="4405"/>
                  </a:lnTo>
                  <a:cubicBezTo>
                    <a:pt x="11476" y="1843"/>
                    <a:pt x="13280" y="641"/>
                    <a:pt x="14026" y="244"/>
                  </a:cubicBezTo>
                  <a:lnTo>
                    <a:pt x="132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5419220" y="4414302"/>
              <a:ext cx="67155" cy="64621"/>
            </a:xfrm>
            <a:custGeom>
              <a:avLst/>
              <a:gdLst/>
              <a:ahLst/>
              <a:cxnLst/>
              <a:rect l="l" t="t" r="r" b="b"/>
              <a:pathLst>
                <a:path w="2518" h="2423" extrusionOk="0">
                  <a:moveTo>
                    <a:pt x="1880" y="0"/>
                  </a:moveTo>
                  <a:cubicBezTo>
                    <a:pt x="1754" y="0"/>
                    <a:pt x="1629" y="48"/>
                    <a:pt x="1534" y="143"/>
                  </a:cubicBezTo>
                  <a:lnTo>
                    <a:pt x="189" y="1488"/>
                  </a:lnTo>
                  <a:cubicBezTo>
                    <a:pt x="1" y="1676"/>
                    <a:pt x="1" y="1990"/>
                    <a:pt x="189" y="2180"/>
                  </a:cubicBezTo>
                  <a:lnTo>
                    <a:pt x="291" y="2281"/>
                  </a:lnTo>
                  <a:cubicBezTo>
                    <a:pt x="386" y="2376"/>
                    <a:pt x="512" y="2423"/>
                    <a:pt x="637" y="2423"/>
                  </a:cubicBezTo>
                  <a:cubicBezTo>
                    <a:pt x="763" y="2423"/>
                    <a:pt x="889" y="2376"/>
                    <a:pt x="983" y="2281"/>
                  </a:cubicBezTo>
                  <a:lnTo>
                    <a:pt x="2327" y="937"/>
                  </a:lnTo>
                  <a:cubicBezTo>
                    <a:pt x="2518" y="747"/>
                    <a:pt x="2518" y="433"/>
                    <a:pt x="2327" y="245"/>
                  </a:cubicBezTo>
                  <a:lnTo>
                    <a:pt x="2226" y="143"/>
                  </a:lnTo>
                  <a:cubicBezTo>
                    <a:pt x="2131" y="48"/>
                    <a:pt x="2005" y="0"/>
                    <a:pt x="1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5371667" y="4399154"/>
              <a:ext cx="67235" cy="64621"/>
            </a:xfrm>
            <a:custGeom>
              <a:avLst/>
              <a:gdLst/>
              <a:ahLst/>
              <a:cxnLst/>
              <a:rect l="l" t="t" r="r" b="b"/>
              <a:pathLst>
                <a:path w="2521" h="2423" extrusionOk="0">
                  <a:moveTo>
                    <a:pt x="1882" y="0"/>
                  </a:moveTo>
                  <a:cubicBezTo>
                    <a:pt x="1756" y="0"/>
                    <a:pt x="1630" y="48"/>
                    <a:pt x="1536" y="142"/>
                  </a:cubicBezTo>
                  <a:lnTo>
                    <a:pt x="192" y="1486"/>
                  </a:lnTo>
                  <a:cubicBezTo>
                    <a:pt x="0" y="1677"/>
                    <a:pt x="0" y="1987"/>
                    <a:pt x="192" y="2179"/>
                  </a:cubicBezTo>
                  <a:lnTo>
                    <a:pt x="293" y="2280"/>
                  </a:lnTo>
                  <a:cubicBezTo>
                    <a:pt x="388" y="2375"/>
                    <a:pt x="514" y="2423"/>
                    <a:pt x="640" y="2423"/>
                  </a:cubicBezTo>
                  <a:cubicBezTo>
                    <a:pt x="766" y="2423"/>
                    <a:pt x="891" y="2375"/>
                    <a:pt x="985" y="2280"/>
                  </a:cubicBezTo>
                  <a:lnTo>
                    <a:pt x="2330" y="936"/>
                  </a:lnTo>
                  <a:cubicBezTo>
                    <a:pt x="2520" y="747"/>
                    <a:pt x="2520" y="434"/>
                    <a:pt x="2330" y="243"/>
                  </a:cubicBezTo>
                  <a:lnTo>
                    <a:pt x="2228" y="142"/>
                  </a:lnTo>
                  <a:cubicBezTo>
                    <a:pt x="2133" y="48"/>
                    <a:pt x="2007"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5322194" y="4381978"/>
              <a:ext cx="67155" cy="64648"/>
            </a:xfrm>
            <a:custGeom>
              <a:avLst/>
              <a:gdLst/>
              <a:ahLst/>
              <a:cxnLst/>
              <a:rect l="l" t="t" r="r" b="b"/>
              <a:pathLst>
                <a:path w="2518" h="2424" extrusionOk="0">
                  <a:moveTo>
                    <a:pt x="1880" y="1"/>
                  </a:moveTo>
                  <a:cubicBezTo>
                    <a:pt x="1754" y="1"/>
                    <a:pt x="1628" y="48"/>
                    <a:pt x="1533" y="142"/>
                  </a:cubicBezTo>
                  <a:lnTo>
                    <a:pt x="189" y="1487"/>
                  </a:lnTo>
                  <a:cubicBezTo>
                    <a:pt x="0" y="1678"/>
                    <a:pt x="0" y="1990"/>
                    <a:pt x="189" y="2179"/>
                  </a:cubicBezTo>
                  <a:lnTo>
                    <a:pt x="292" y="2280"/>
                  </a:lnTo>
                  <a:cubicBezTo>
                    <a:pt x="386" y="2376"/>
                    <a:pt x="512" y="2423"/>
                    <a:pt x="637" y="2423"/>
                  </a:cubicBezTo>
                  <a:cubicBezTo>
                    <a:pt x="763" y="2423"/>
                    <a:pt x="888" y="2376"/>
                    <a:pt x="983" y="2280"/>
                  </a:cubicBezTo>
                  <a:lnTo>
                    <a:pt x="2327" y="936"/>
                  </a:lnTo>
                  <a:cubicBezTo>
                    <a:pt x="2517" y="747"/>
                    <a:pt x="2517" y="434"/>
                    <a:pt x="2327" y="244"/>
                  </a:cubicBezTo>
                  <a:lnTo>
                    <a:pt x="2225"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5213754" y="4449080"/>
              <a:ext cx="88624" cy="88624"/>
            </a:xfrm>
            <a:custGeom>
              <a:avLst/>
              <a:gdLst/>
              <a:ahLst/>
              <a:cxnLst/>
              <a:rect l="l" t="t" r="r" b="b"/>
              <a:pathLst>
                <a:path w="3323" h="3323" extrusionOk="0">
                  <a:moveTo>
                    <a:pt x="1662" y="195"/>
                  </a:moveTo>
                  <a:cubicBezTo>
                    <a:pt x="2470" y="195"/>
                    <a:pt x="3128" y="854"/>
                    <a:pt x="3128" y="1662"/>
                  </a:cubicBezTo>
                  <a:cubicBezTo>
                    <a:pt x="3128" y="2470"/>
                    <a:pt x="2470" y="3128"/>
                    <a:pt x="1662" y="3128"/>
                  </a:cubicBezTo>
                  <a:cubicBezTo>
                    <a:pt x="854" y="3128"/>
                    <a:pt x="196" y="2470"/>
                    <a:pt x="196" y="1662"/>
                  </a:cubicBezTo>
                  <a:cubicBezTo>
                    <a:pt x="196" y="853"/>
                    <a:pt x="854" y="195"/>
                    <a:pt x="1662" y="195"/>
                  </a:cubicBezTo>
                  <a:close/>
                  <a:moveTo>
                    <a:pt x="1662" y="0"/>
                  </a:moveTo>
                  <a:cubicBezTo>
                    <a:pt x="747" y="0"/>
                    <a:pt x="0" y="747"/>
                    <a:pt x="0" y="1662"/>
                  </a:cubicBezTo>
                  <a:cubicBezTo>
                    <a:pt x="0" y="2578"/>
                    <a:pt x="747" y="3323"/>
                    <a:pt x="1662" y="3323"/>
                  </a:cubicBezTo>
                  <a:cubicBezTo>
                    <a:pt x="2577" y="3323"/>
                    <a:pt x="3322" y="2578"/>
                    <a:pt x="3322" y="1662"/>
                  </a:cubicBezTo>
                  <a:cubicBezTo>
                    <a:pt x="3322" y="747"/>
                    <a:pt x="2577" y="0"/>
                    <a:pt x="1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5141611" y="2181776"/>
              <a:ext cx="319133" cy="478673"/>
            </a:xfrm>
            <a:custGeom>
              <a:avLst/>
              <a:gdLst/>
              <a:ahLst/>
              <a:cxnLst/>
              <a:rect l="l" t="t" r="r" b="b"/>
              <a:pathLst>
                <a:path w="11966" h="17948" extrusionOk="0">
                  <a:moveTo>
                    <a:pt x="6192" y="1"/>
                  </a:moveTo>
                  <a:lnTo>
                    <a:pt x="1" y="2406"/>
                  </a:lnTo>
                  <a:lnTo>
                    <a:pt x="5108" y="15829"/>
                  </a:lnTo>
                  <a:cubicBezTo>
                    <a:pt x="5619" y="17142"/>
                    <a:pt x="6876" y="17947"/>
                    <a:pt x="8206" y="17947"/>
                  </a:cubicBezTo>
                  <a:cubicBezTo>
                    <a:pt x="8606" y="17947"/>
                    <a:pt x="9013" y="17874"/>
                    <a:pt x="9408" y="17721"/>
                  </a:cubicBezTo>
                  <a:cubicBezTo>
                    <a:pt x="11119" y="17057"/>
                    <a:pt x="11966" y="15132"/>
                    <a:pt x="11299" y="13423"/>
                  </a:cubicBezTo>
                  <a:lnTo>
                    <a:pt x="6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5067228" y="2011354"/>
              <a:ext cx="340469" cy="431014"/>
            </a:xfrm>
            <a:custGeom>
              <a:avLst/>
              <a:gdLst/>
              <a:ahLst/>
              <a:cxnLst/>
              <a:rect l="l" t="t" r="r" b="b"/>
              <a:pathLst>
                <a:path w="12766" h="16161" extrusionOk="0">
                  <a:moveTo>
                    <a:pt x="3259" y="1"/>
                  </a:moveTo>
                  <a:cubicBezTo>
                    <a:pt x="3259" y="1"/>
                    <a:pt x="1" y="4420"/>
                    <a:pt x="920" y="6644"/>
                  </a:cubicBezTo>
                  <a:lnTo>
                    <a:pt x="4710" y="16160"/>
                  </a:lnTo>
                  <a:lnTo>
                    <a:pt x="5780" y="16009"/>
                  </a:lnTo>
                  <a:cubicBezTo>
                    <a:pt x="8007" y="15694"/>
                    <a:pt x="10116" y="14822"/>
                    <a:pt x="11913" y="13472"/>
                  </a:cubicBezTo>
                  <a:lnTo>
                    <a:pt x="12765" y="12832"/>
                  </a:lnTo>
                  <a:lnTo>
                    <a:pt x="8977" y="3314"/>
                  </a:lnTo>
                  <a:cubicBezTo>
                    <a:pt x="8057" y="1089"/>
                    <a:pt x="5852" y="496"/>
                    <a:pt x="3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600315" y="2731660"/>
              <a:ext cx="765402" cy="702354"/>
            </a:xfrm>
            <a:custGeom>
              <a:avLst/>
              <a:gdLst/>
              <a:ahLst/>
              <a:cxnLst/>
              <a:rect l="l" t="t" r="r" b="b"/>
              <a:pathLst>
                <a:path w="28699" h="26335" extrusionOk="0">
                  <a:moveTo>
                    <a:pt x="3941" y="0"/>
                  </a:moveTo>
                  <a:cubicBezTo>
                    <a:pt x="3941" y="0"/>
                    <a:pt x="1" y="5096"/>
                    <a:pt x="446" y="12583"/>
                  </a:cubicBezTo>
                  <a:cubicBezTo>
                    <a:pt x="849" y="19388"/>
                    <a:pt x="81" y="25287"/>
                    <a:pt x="81" y="25287"/>
                  </a:cubicBezTo>
                  <a:lnTo>
                    <a:pt x="13684" y="26334"/>
                  </a:lnTo>
                  <a:lnTo>
                    <a:pt x="15078" y="20131"/>
                  </a:lnTo>
                  <a:lnTo>
                    <a:pt x="15358" y="26334"/>
                  </a:lnTo>
                  <a:lnTo>
                    <a:pt x="28699"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645921" y="2731660"/>
              <a:ext cx="626585" cy="121615"/>
            </a:xfrm>
            <a:custGeom>
              <a:avLst/>
              <a:gdLst/>
              <a:ahLst/>
              <a:cxnLst/>
              <a:rect l="l" t="t" r="r" b="b"/>
              <a:pathLst>
                <a:path w="23494" h="4560" extrusionOk="0">
                  <a:moveTo>
                    <a:pt x="2231" y="0"/>
                  </a:moveTo>
                  <a:cubicBezTo>
                    <a:pt x="2231" y="0"/>
                    <a:pt x="1005" y="1585"/>
                    <a:pt x="0" y="4284"/>
                  </a:cubicBezTo>
                  <a:cubicBezTo>
                    <a:pt x="2284" y="4477"/>
                    <a:pt x="4407" y="4559"/>
                    <a:pt x="6368" y="4559"/>
                  </a:cubicBezTo>
                  <a:cubicBezTo>
                    <a:pt x="17607" y="4559"/>
                    <a:pt x="23494" y="1852"/>
                    <a:pt x="23494" y="1852"/>
                  </a:cubicBezTo>
                  <a:lnTo>
                    <a:pt x="232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5072242" y="2728220"/>
              <a:ext cx="52620" cy="243577"/>
            </a:xfrm>
            <a:custGeom>
              <a:avLst/>
              <a:gdLst/>
              <a:ahLst/>
              <a:cxnLst/>
              <a:rect l="l" t="t" r="r" b="b"/>
              <a:pathLst>
                <a:path w="1973" h="9133" extrusionOk="0">
                  <a:moveTo>
                    <a:pt x="1831" y="1"/>
                  </a:moveTo>
                  <a:cubicBezTo>
                    <a:pt x="1772" y="1"/>
                    <a:pt x="1715" y="63"/>
                    <a:pt x="1714" y="129"/>
                  </a:cubicBezTo>
                  <a:lnTo>
                    <a:pt x="1606" y="7722"/>
                  </a:lnTo>
                  <a:cubicBezTo>
                    <a:pt x="1606" y="8357"/>
                    <a:pt x="1090" y="8875"/>
                    <a:pt x="454" y="8875"/>
                  </a:cubicBezTo>
                  <a:lnTo>
                    <a:pt x="129" y="8875"/>
                  </a:lnTo>
                  <a:cubicBezTo>
                    <a:pt x="57" y="8875"/>
                    <a:pt x="0" y="8932"/>
                    <a:pt x="0" y="9003"/>
                  </a:cubicBezTo>
                  <a:cubicBezTo>
                    <a:pt x="0" y="9075"/>
                    <a:pt x="57" y="9132"/>
                    <a:pt x="129" y="9132"/>
                  </a:cubicBezTo>
                  <a:lnTo>
                    <a:pt x="454" y="9132"/>
                  </a:lnTo>
                  <a:cubicBezTo>
                    <a:pt x="1233" y="9132"/>
                    <a:pt x="1865" y="8500"/>
                    <a:pt x="1864" y="7723"/>
                  </a:cubicBezTo>
                  <a:lnTo>
                    <a:pt x="1971" y="133"/>
                  </a:lnTo>
                  <a:cubicBezTo>
                    <a:pt x="1972" y="62"/>
                    <a:pt x="1915" y="5"/>
                    <a:pt x="1844" y="2"/>
                  </a:cubicBezTo>
                  <a:cubicBezTo>
                    <a:pt x="1839" y="1"/>
                    <a:pt x="1835" y="1"/>
                    <a:pt x="18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604529" y="2728220"/>
              <a:ext cx="169541" cy="249658"/>
            </a:xfrm>
            <a:custGeom>
              <a:avLst/>
              <a:gdLst/>
              <a:ahLst/>
              <a:cxnLst/>
              <a:rect l="l" t="t" r="r" b="b"/>
              <a:pathLst>
                <a:path w="6357" h="9361" extrusionOk="0">
                  <a:moveTo>
                    <a:pt x="6217" y="0"/>
                  </a:moveTo>
                  <a:cubicBezTo>
                    <a:pt x="6157" y="0"/>
                    <a:pt x="6100" y="42"/>
                    <a:pt x="6087" y="105"/>
                  </a:cubicBezTo>
                  <a:lnTo>
                    <a:pt x="5528" y="2909"/>
                  </a:lnTo>
                  <a:cubicBezTo>
                    <a:pt x="4969" y="5708"/>
                    <a:pt x="3042" y="7988"/>
                    <a:pt x="375" y="9008"/>
                  </a:cubicBezTo>
                  <a:lnTo>
                    <a:pt x="100" y="9112"/>
                  </a:lnTo>
                  <a:cubicBezTo>
                    <a:pt x="32" y="9138"/>
                    <a:pt x="0" y="9212"/>
                    <a:pt x="25" y="9279"/>
                  </a:cubicBezTo>
                  <a:cubicBezTo>
                    <a:pt x="46" y="9330"/>
                    <a:pt x="95" y="9361"/>
                    <a:pt x="146" y="9361"/>
                  </a:cubicBezTo>
                  <a:cubicBezTo>
                    <a:pt x="160" y="9361"/>
                    <a:pt x="178" y="9360"/>
                    <a:pt x="193" y="9354"/>
                  </a:cubicBezTo>
                  <a:lnTo>
                    <a:pt x="468" y="9248"/>
                  </a:lnTo>
                  <a:cubicBezTo>
                    <a:pt x="3218" y="8197"/>
                    <a:pt x="5203" y="5847"/>
                    <a:pt x="5781" y="2960"/>
                  </a:cubicBezTo>
                  <a:lnTo>
                    <a:pt x="6342" y="155"/>
                  </a:lnTo>
                  <a:cubicBezTo>
                    <a:pt x="6356" y="85"/>
                    <a:pt x="6309" y="16"/>
                    <a:pt x="6239" y="2"/>
                  </a:cubicBezTo>
                  <a:cubicBezTo>
                    <a:pt x="6232" y="1"/>
                    <a:pt x="6225" y="0"/>
                    <a:pt x="62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4998553" y="2728193"/>
              <a:ext cx="85637" cy="543828"/>
            </a:xfrm>
            <a:custGeom>
              <a:avLst/>
              <a:gdLst/>
              <a:ahLst/>
              <a:cxnLst/>
              <a:rect l="l" t="t" r="r" b="b"/>
              <a:pathLst>
                <a:path w="3211" h="20391" extrusionOk="0">
                  <a:moveTo>
                    <a:pt x="3084" y="0"/>
                  </a:moveTo>
                  <a:cubicBezTo>
                    <a:pt x="3006" y="1"/>
                    <a:pt x="2953" y="53"/>
                    <a:pt x="2949" y="124"/>
                  </a:cubicBezTo>
                  <a:cubicBezTo>
                    <a:pt x="2946" y="192"/>
                    <a:pt x="2690" y="6945"/>
                    <a:pt x="2626" y="11740"/>
                  </a:cubicBezTo>
                  <a:cubicBezTo>
                    <a:pt x="2562" y="16491"/>
                    <a:pt x="66" y="20151"/>
                    <a:pt x="40" y="20187"/>
                  </a:cubicBezTo>
                  <a:cubicBezTo>
                    <a:pt x="0" y="20246"/>
                    <a:pt x="14" y="20326"/>
                    <a:pt x="73" y="20367"/>
                  </a:cubicBezTo>
                  <a:cubicBezTo>
                    <a:pt x="94" y="20383"/>
                    <a:pt x="122" y="20390"/>
                    <a:pt x="146" y="20390"/>
                  </a:cubicBezTo>
                  <a:cubicBezTo>
                    <a:pt x="187" y="20390"/>
                    <a:pt x="229" y="20372"/>
                    <a:pt x="255" y="20333"/>
                  </a:cubicBezTo>
                  <a:cubicBezTo>
                    <a:pt x="280" y="20297"/>
                    <a:pt x="2820" y="16576"/>
                    <a:pt x="2885" y="11743"/>
                  </a:cubicBezTo>
                  <a:cubicBezTo>
                    <a:pt x="2949" y="6951"/>
                    <a:pt x="3207" y="202"/>
                    <a:pt x="3209" y="134"/>
                  </a:cubicBezTo>
                  <a:cubicBezTo>
                    <a:pt x="3211" y="63"/>
                    <a:pt x="3155" y="3"/>
                    <a:pt x="3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2"/>
            <p:cNvSpPr/>
            <p:nvPr/>
          </p:nvSpPr>
          <p:spPr>
            <a:xfrm>
              <a:off x="4682752" y="1988151"/>
              <a:ext cx="589754" cy="831837"/>
            </a:xfrm>
            <a:custGeom>
              <a:avLst/>
              <a:gdLst/>
              <a:ahLst/>
              <a:cxnLst/>
              <a:rect l="l" t="t" r="r" b="b"/>
              <a:pathLst>
                <a:path w="22113" h="31190" extrusionOk="0">
                  <a:moveTo>
                    <a:pt x="11311" y="1"/>
                  </a:moveTo>
                  <a:cubicBezTo>
                    <a:pt x="10257" y="1"/>
                    <a:pt x="9203" y="90"/>
                    <a:pt x="8161" y="267"/>
                  </a:cubicBezTo>
                  <a:lnTo>
                    <a:pt x="1" y="1817"/>
                  </a:lnTo>
                  <a:cubicBezTo>
                    <a:pt x="1" y="1817"/>
                    <a:pt x="2019" y="14712"/>
                    <a:pt x="1409" y="20393"/>
                  </a:cubicBezTo>
                  <a:cubicBezTo>
                    <a:pt x="1145" y="22858"/>
                    <a:pt x="285" y="28579"/>
                    <a:pt x="285" y="28579"/>
                  </a:cubicBezTo>
                  <a:cubicBezTo>
                    <a:pt x="285" y="28579"/>
                    <a:pt x="2817" y="31189"/>
                    <a:pt x="11308" y="31189"/>
                  </a:cubicBezTo>
                  <a:cubicBezTo>
                    <a:pt x="19800" y="31189"/>
                    <a:pt x="22113" y="29729"/>
                    <a:pt x="22113" y="29729"/>
                  </a:cubicBezTo>
                  <a:cubicBezTo>
                    <a:pt x="22113" y="29729"/>
                    <a:pt x="21367" y="22870"/>
                    <a:pt x="21257" y="20391"/>
                  </a:cubicBezTo>
                  <a:cubicBezTo>
                    <a:pt x="21054" y="15873"/>
                    <a:pt x="21160" y="8965"/>
                    <a:pt x="21402" y="4732"/>
                  </a:cubicBezTo>
                  <a:cubicBezTo>
                    <a:pt x="21503" y="2947"/>
                    <a:pt x="20263" y="1363"/>
                    <a:pt x="18506"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696061" y="2474160"/>
              <a:ext cx="565591" cy="262139"/>
            </a:xfrm>
            <a:custGeom>
              <a:avLst/>
              <a:gdLst/>
              <a:ahLst/>
              <a:cxnLst/>
              <a:rect l="l" t="t" r="r" b="b"/>
              <a:pathLst>
                <a:path w="21207" h="9829" extrusionOk="0">
                  <a:moveTo>
                    <a:pt x="1023" y="0"/>
                  </a:moveTo>
                  <a:cubicBezTo>
                    <a:pt x="1015" y="795"/>
                    <a:pt x="980" y="1529"/>
                    <a:pt x="910" y="2170"/>
                  </a:cubicBezTo>
                  <a:cubicBezTo>
                    <a:pt x="730" y="3853"/>
                    <a:pt x="272" y="7052"/>
                    <a:pt x="1" y="8913"/>
                  </a:cubicBezTo>
                  <a:cubicBezTo>
                    <a:pt x="644" y="9280"/>
                    <a:pt x="1872" y="9829"/>
                    <a:pt x="3449" y="9829"/>
                  </a:cubicBezTo>
                  <a:cubicBezTo>
                    <a:pt x="3931" y="9829"/>
                    <a:pt x="4446" y="9777"/>
                    <a:pt x="4986" y="9654"/>
                  </a:cubicBezTo>
                  <a:cubicBezTo>
                    <a:pt x="7383" y="9107"/>
                    <a:pt x="11762" y="6516"/>
                    <a:pt x="16461" y="6516"/>
                  </a:cubicBezTo>
                  <a:cubicBezTo>
                    <a:pt x="18028" y="6516"/>
                    <a:pt x="19630" y="6804"/>
                    <a:pt x="21206" y="7551"/>
                  </a:cubicBezTo>
                  <a:cubicBezTo>
                    <a:pt x="21012" y="5579"/>
                    <a:pt x="20811" y="3367"/>
                    <a:pt x="20758" y="2170"/>
                  </a:cubicBezTo>
                  <a:cubicBezTo>
                    <a:pt x="20727" y="1495"/>
                    <a:pt x="20704" y="765"/>
                    <a:pt x="20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829038" y="2007514"/>
              <a:ext cx="310492" cy="144045"/>
            </a:xfrm>
            <a:custGeom>
              <a:avLst/>
              <a:gdLst/>
              <a:ahLst/>
              <a:cxnLst/>
              <a:rect l="l" t="t" r="r" b="b"/>
              <a:pathLst>
                <a:path w="11642" h="5401" extrusionOk="0">
                  <a:moveTo>
                    <a:pt x="11415" y="0"/>
                  </a:moveTo>
                  <a:cubicBezTo>
                    <a:pt x="11272" y="2875"/>
                    <a:pt x="9594" y="5172"/>
                    <a:pt x="6598" y="5172"/>
                  </a:cubicBezTo>
                  <a:cubicBezTo>
                    <a:pt x="3603" y="5172"/>
                    <a:pt x="374" y="2879"/>
                    <a:pt x="228" y="6"/>
                  </a:cubicBezTo>
                  <a:lnTo>
                    <a:pt x="0" y="49"/>
                  </a:lnTo>
                  <a:cubicBezTo>
                    <a:pt x="168" y="3029"/>
                    <a:pt x="3490" y="5401"/>
                    <a:pt x="6598" y="5401"/>
                  </a:cubicBezTo>
                  <a:cubicBezTo>
                    <a:pt x="6600" y="5401"/>
                    <a:pt x="6601" y="5401"/>
                    <a:pt x="6603" y="5401"/>
                  </a:cubicBezTo>
                  <a:cubicBezTo>
                    <a:pt x="9706" y="5401"/>
                    <a:pt x="11476" y="3023"/>
                    <a:pt x="11642" y="43"/>
                  </a:cubicBezTo>
                  <a:lnTo>
                    <a:pt x="1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853627" y="1988151"/>
              <a:ext cx="262700" cy="133590"/>
            </a:xfrm>
            <a:custGeom>
              <a:avLst/>
              <a:gdLst/>
              <a:ahLst/>
              <a:cxnLst/>
              <a:rect l="l" t="t" r="r" b="b"/>
              <a:pathLst>
                <a:path w="9850" h="5009" extrusionOk="0">
                  <a:moveTo>
                    <a:pt x="4904" y="1"/>
                  </a:moveTo>
                  <a:cubicBezTo>
                    <a:pt x="3850" y="1"/>
                    <a:pt x="2796" y="90"/>
                    <a:pt x="1754" y="267"/>
                  </a:cubicBezTo>
                  <a:lnTo>
                    <a:pt x="1" y="563"/>
                  </a:lnTo>
                  <a:cubicBezTo>
                    <a:pt x="255" y="3062"/>
                    <a:pt x="3139" y="5008"/>
                    <a:pt x="5702" y="5008"/>
                  </a:cubicBezTo>
                  <a:cubicBezTo>
                    <a:pt x="8264" y="5008"/>
                    <a:pt x="9593" y="3063"/>
                    <a:pt x="9849" y="569"/>
                  </a:cubicBezTo>
                  <a:lnTo>
                    <a:pt x="8047" y="266"/>
                  </a:lnTo>
                  <a:cubicBezTo>
                    <a:pt x="7007" y="89"/>
                    <a:pt x="5955" y="1"/>
                    <a:pt x="4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906781" y="1842533"/>
              <a:ext cx="172502" cy="251311"/>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915795" y="1842533"/>
              <a:ext cx="163434" cy="145111"/>
            </a:xfrm>
            <a:custGeom>
              <a:avLst/>
              <a:gdLst/>
              <a:ahLst/>
              <a:cxnLst/>
              <a:rect l="l" t="t" r="r" b="b"/>
              <a:pathLst>
                <a:path w="6128" h="5441" extrusionOk="0">
                  <a:moveTo>
                    <a:pt x="147" y="1"/>
                  </a:moveTo>
                  <a:lnTo>
                    <a:pt x="1" y="2379"/>
                  </a:lnTo>
                  <a:cubicBezTo>
                    <a:pt x="783" y="3444"/>
                    <a:pt x="3075" y="5441"/>
                    <a:pt x="5172" y="5441"/>
                  </a:cubicBezTo>
                  <a:cubicBezTo>
                    <a:pt x="5390" y="5441"/>
                    <a:pt x="5606" y="5419"/>
                    <a:pt x="5818" y="5372"/>
                  </a:cubicBezTo>
                  <a:lnTo>
                    <a:pt x="6128"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649921" y="2254026"/>
              <a:ext cx="647148" cy="449256"/>
            </a:xfrm>
            <a:custGeom>
              <a:avLst/>
              <a:gdLst/>
              <a:ahLst/>
              <a:cxnLst/>
              <a:rect l="l" t="t" r="r" b="b"/>
              <a:pathLst>
                <a:path w="24265" h="16845" extrusionOk="0">
                  <a:moveTo>
                    <a:pt x="6566" y="0"/>
                  </a:moveTo>
                  <a:lnTo>
                    <a:pt x="0" y="1010"/>
                  </a:lnTo>
                  <a:lnTo>
                    <a:pt x="1912" y="14028"/>
                  </a:lnTo>
                  <a:cubicBezTo>
                    <a:pt x="2166" y="15670"/>
                    <a:pt x="3579" y="16844"/>
                    <a:pt x="5190" y="16844"/>
                  </a:cubicBezTo>
                  <a:cubicBezTo>
                    <a:pt x="5242" y="16844"/>
                    <a:pt x="5294" y="16843"/>
                    <a:pt x="5346" y="16841"/>
                  </a:cubicBezTo>
                  <a:cubicBezTo>
                    <a:pt x="5368" y="16841"/>
                    <a:pt x="5390" y="16841"/>
                    <a:pt x="5412" y="16841"/>
                  </a:cubicBezTo>
                  <a:cubicBezTo>
                    <a:pt x="5761" y="16841"/>
                    <a:pt x="6116" y="16788"/>
                    <a:pt x="6465" y="16671"/>
                  </a:cubicBezTo>
                  <a:lnTo>
                    <a:pt x="19937" y="11236"/>
                  </a:lnTo>
                  <a:cubicBezTo>
                    <a:pt x="20465" y="11412"/>
                    <a:pt x="21279" y="11640"/>
                    <a:pt x="21948" y="11640"/>
                  </a:cubicBezTo>
                  <a:cubicBezTo>
                    <a:pt x="22174" y="11640"/>
                    <a:pt x="22383" y="11614"/>
                    <a:pt x="22560" y="11552"/>
                  </a:cubicBezTo>
                  <a:lnTo>
                    <a:pt x="22620" y="12326"/>
                  </a:lnTo>
                  <a:cubicBezTo>
                    <a:pt x="22620" y="12326"/>
                    <a:pt x="24265" y="12003"/>
                    <a:pt x="24200" y="11034"/>
                  </a:cubicBezTo>
                  <a:cubicBezTo>
                    <a:pt x="24135" y="10069"/>
                    <a:pt x="24166" y="7533"/>
                    <a:pt x="23811" y="7183"/>
                  </a:cubicBezTo>
                  <a:cubicBezTo>
                    <a:pt x="23513" y="6891"/>
                    <a:pt x="23379" y="5602"/>
                    <a:pt x="21731" y="5602"/>
                  </a:cubicBezTo>
                  <a:cubicBezTo>
                    <a:pt x="21409" y="5602"/>
                    <a:pt x="21029" y="5651"/>
                    <a:pt x="20579" y="5767"/>
                  </a:cubicBezTo>
                  <a:cubicBezTo>
                    <a:pt x="19266" y="6103"/>
                    <a:pt x="17936" y="6644"/>
                    <a:pt x="17044" y="7038"/>
                  </a:cubicBezTo>
                  <a:lnTo>
                    <a:pt x="7916" y="9179"/>
                  </a:lnTo>
                  <a:lnTo>
                    <a:pt x="6566"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871363" y="2444850"/>
              <a:ext cx="338122" cy="158020"/>
            </a:xfrm>
            <a:custGeom>
              <a:avLst/>
              <a:gdLst/>
              <a:ahLst/>
              <a:cxnLst/>
              <a:rect l="l" t="t" r="r" b="b"/>
              <a:pathLst>
                <a:path w="12678" h="5925" extrusionOk="0">
                  <a:moveTo>
                    <a:pt x="8247" y="1"/>
                  </a:moveTo>
                  <a:lnTo>
                    <a:pt x="1" y="1936"/>
                  </a:lnTo>
                  <a:lnTo>
                    <a:pt x="1" y="1941"/>
                  </a:lnTo>
                  <a:cubicBezTo>
                    <a:pt x="1" y="1941"/>
                    <a:pt x="4" y="1941"/>
                    <a:pt x="11" y="1941"/>
                  </a:cubicBezTo>
                  <a:cubicBezTo>
                    <a:pt x="250" y="1941"/>
                    <a:pt x="4838" y="1993"/>
                    <a:pt x="7072" y="5924"/>
                  </a:cubicBezTo>
                  <a:lnTo>
                    <a:pt x="12678" y="3662"/>
                  </a:lnTo>
                  <a:lnTo>
                    <a:pt x="12614" y="3200"/>
                  </a:lnTo>
                  <a:lnTo>
                    <a:pt x="82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649921" y="2254106"/>
              <a:ext cx="208133" cy="308145"/>
            </a:xfrm>
            <a:custGeom>
              <a:avLst/>
              <a:gdLst/>
              <a:ahLst/>
              <a:cxnLst/>
              <a:rect l="l" t="t" r="r" b="b"/>
              <a:pathLst>
                <a:path w="7804" h="11554" extrusionOk="0">
                  <a:moveTo>
                    <a:pt x="6566" y="0"/>
                  </a:moveTo>
                  <a:lnTo>
                    <a:pt x="0" y="1010"/>
                  </a:lnTo>
                  <a:lnTo>
                    <a:pt x="1548" y="11553"/>
                  </a:lnTo>
                  <a:cubicBezTo>
                    <a:pt x="1548" y="11553"/>
                    <a:pt x="1925" y="10165"/>
                    <a:pt x="4258" y="9258"/>
                  </a:cubicBezTo>
                  <a:cubicBezTo>
                    <a:pt x="6266" y="8475"/>
                    <a:pt x="7446" y="8421"/>
                    <a:pt x="7734" y="8421"/>
                  </a:cubicBezTo>
                  <a:cubicBezTo>
                    <a:pt x="7780" y="8421"/>
                    <a:pt x="7803" y="8423"/>
                    <a:pt x="7803" y="8423"/>
                  </a:cubicBezTo>
                  <a:lnTo>
                    <a:pt x="65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589620" y="2032664"/>
              <a:ext cx="287449" cy="484674"/>
            </a:xfrm>
            <a:custGeom>
              <a:avLst/>
              <a:gdLst/>
              <a:ahLst/>
              <a:cxnLst/>
              <a:rect l="l" t="t" r="r" b="b"/>
              <a:pathLst>
                <a:path w="10778" h="18173" extrusionOk="0">
                  <a:moveTo>
                    <a:pt x="4736" y="1"/>
                  </a:moveTo>
                  <a:cubicBezTo>
                    <a:pt x="4466" y="1"/>
                    <a:pt x="4191" y="26"/>
                    <a:pt x="3916" y="78"/>
                  </a:cubicBezTo>
                  <a:cubicBezTo>
                    <a:pt x="1553" y="529"/>
                    <a:pt x="0" y="2810"/>
                    <a:pt x="451" y="5176"/>
                  </a:cubicBezTo>
                  <a:lnTo>
                    <a:pt x="2258" y="18173"/>
                  </a:lnTo>
                  <a:lnTo>
                    <a:pt x="10778" y="15604"/>
                  </a:lnTo>
                  <a:lnTo>
                    <a:pt x="9013" y="3547"/>
                  </a:lnTo>
                  <a:cubicBezTo>
                    <a:pt x="8615" y="1457"/>
                    <a:pt x="6788" y="1"/>
                    <a:pt x="4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812209" y="2271574"/>
              <a:ext cx="68729" cy="180743"/>
            </a:xfrm>
            <a:custGeom>
              <a:avLst/>
              <a:gdLst/>
              <a:ahLst/>
              <a:cxnLst/>
              <a:rect l="l" t="t" r="r" b="b"/>
              <a:pathLst>
                <a:path w="2577" h="6777" extrusionOk="0">
                  <a:moveTo>
                    <a:pt x="146" y="1"/>
                  </a:moveTo>
                  <a:cubicBezTo>
                    <a:pt x="131" y="1"/>
                    <a:pt x="116" y="3"/>
                    <a:pt x="102" y="9"/>
                  </a:cubicBezTo>
                  <a:cubicBezTo>
                    <a:pt x="36" y="32"/>
                    <a:pt x="1" y="105"/>
                    <a:pt x="24" y="173"/>
                  </a:cubicBezTo>
                  <a:lnTo>
                    <a:pt x="2310" y="6691"/>
                  </a:lnTo>
                  <a:cubicBezTo>
                    <a:pt x="2328" y="6744"/>
                    <a:pt x="2378" y="6777"/>
                    <a:pt x="2432" y="6777"/>
                  </a:cubicBezTo>
                  <a:cubicBezTo>
                    <a:pt x="2446" y="6777"/>
                    <a:pt x="2461" y="6774"/>
                    <a:pt x="2475" y="6769"/>
                  </a:cubicBezTo>
                  <a:cubicBezTo>
                    <a:pt x="2541" y="6747"/>
                    <a:pt x="2576" y="6674"/>
                    <a:pt x="2553" y="6605"/>
                  </a:cubicBezTo>
                  <a:lnTo>
                    <a:pt x="267" y="88"/>
                  </a:lnTo>
                  <a:cubicBezTo>
                    <a:pt x="249" y="35"/>
                    <a:pt x="198"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810635" y="1721637"/>
              <a:ext cx="95052" cy="99132"/>
            </a:xfrm>
            <a:custGeom>
              <a:avLst/>
              <a:gdLst/>
              <a:ahLst/>
              <a:cxnLst/>
              <a:rect l="l" t="t" r="r" b="b"/>
              <a:pathLst>
                <a:path w="3564" h="3717" extrusionOk="0">
                  <a:moveTo>
                    <a:pt x="1544" y="1"/>
                  </a:moveTo>
                  <a:cubicBezTo>
                    <a:pt x="1398" y="1"/>
                    <a:pt x="1253" y="26"/>
                    <a:pt x="1112" y="79"/>
                  </a:cubicBezTo>
                  <a:cubicBezTo>
                    <a:pt x="333" y="372"/>
                    <a:pt x="1" y="1406"/>
                    <a:pt x="370" y="2388"/>
                  </a:cubicBezTo>
                  <a:cubicBezTo>
                    <a:pt x="674" y="3195"/>
                    <a:pt x="1354" y="3716"/>
                    <a:pt x="2019" y="3716"/>
                  </a:cubicBezTo>
                  <a:cubicBezTo>
                    <a:pt x="2165" y="3716"/>
                    <a:pt x="2310" y="3691"/>
                    <a:pt x="2451" y="3638"/>
                  </a:cubicBezTo>
                  <a:cubicBezTo>
                    <a:pt x="3230" y="3345"/>
                    <a:pt x="3564" y="2311"/>
                    <a:pt x="3193" y="1329"/>
                  </a:cubicBezTo>
                  <a:cubicBezTo>
                    <a:pt x="2889" y="522"/>
                    <a:pt x="2209" y="1"/>
                    <a:pt x="154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5071575" y="1722331"/>
              <a:ext cx="95052" cy="99079"/>
            </a:xfrm>
            <a:custGeom>
              <a:avLst/>
              <a:gdLst/>
              <a:ahLst/>
              <a:cxnLst/>
              <a:rect l="l" t="t" r="r" b="b"/>
              <a:pathLst>
                <a:path w="3564" h="3715" extrusionOk="0">
                  <a:moveTo>
                    <a:pt x="2020" y="0"/>
                  </a:moveTo>
                  <a:cubicBezTo>
                    <a:pt x="1354" y="0"/>
                    <a:pt x="674" y="521"/>
                    <a:pt x="371" y="1327"/>
                  </a:cubicBezTo>
                  <a:cubicBezTo>
                    <a:pt x="1" y="2311"/>
                    <a:pt x="333" y="3344"/>
                    <a:pt x="1112" y="3637"/>
                  </a:cubicBezTo>
                  <a:cubicBezTo>
                    <a:pt x="1253" y="3690"/>
                    <a:pt x="1398" y="3715"/>
                    <a:pt x="1544" y="3715"/>
                  </a:cubicBezTo>
                  <a:cubicBezTo>
                    <a:pt x="2209" y="3715"/>
                    <a:pt x="2891" y="3194"/>
                    <a:pt x="3193" y="2388"/>
                  </a:cubicBezTo>
                  <a:cubicBezTo>
                    <a:pt x="3563" y="1404"/>
                    <a:pt x="3232" y="372"/>
                    <a:pt x="2452" y="78"/>
                  </a:cubicBezTo>
                  <a:cubicBezTo>
                    <a:pt x="2312" y="26"/>
                    <a:pt x="2166" y="0"/>
                    <a:pt x="2020"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4831331" y="1495475"/>
              <a:ext cx="357565" cy="296277"/>
            </a:xfrm>
            <a:custGeom>
              <a:avLst/>
              <a:gdLst/>
              <a:ahLst/>
              <a:cxnLst/>
              <a:rect l="l" t="t" r="r" b="b"/>
              <a:pathLst>
                <a:path w="13407" h="11109" extrusionOk="0">
                  <a:moveTo>
                    <a:pt x="7078" y="0"/>
                  </a:moveTo>
                  <a:cubicBezTo>
                    <a:pt x="6374" y="0"/>
                    <a:pt x="5681" y="76"/>
                    <a:pt x="5042" y="194"/>
                  </a:cubicBezTo>
                  <a:cubicBezTo>
                    <a:pt x="3770" y="428"/>
                    <a:pt x="3081" y="1252"/>
                    <a:pt x="2730" y="1884"/>
                  </a:cubicBezTo>
                  <a:cubicBezTo>
                    <a:pt x="2647" y="1302"/>
                    <a:pt x="2403" y="816"/>
                    <a:pt x="2403" y="816"/>
                  </a:cubicBezTo>
                  <a:cubicBezTo>
                    <a:pt x="2180" y="871"/>
                    <a:pt x="1718" y="1112"/>
                    <a:pt x="1665" y="1488"/>
                  </a:cubicBezTo>
                  <a:cubicBezTo>
                    <a:pt x="1625" y="1765"/>
                    <a:pt x="1665" y="2177"/>
                    <a:pt x="1665" y="2177"/>
                  </a:cubicBezTo>
                  <a:cubicBezTo>
                    <a:pt x="1665" y="2177"/>
                    <a:pt x="1425" y="2048"/>
                    <a:pt x="1116" y="2048"/>
                  </a:cubicBezTo>
                  <a:cubicBezTo>
                    <a:pt x="1005" y="2048"/>
                    <a:pt x="885" y="2065"/>
                    <a:pt x="764" y="2110"/>
                  </a:cubicBezTo>
                  <a:cubicBezTo>
                    <a:pt x="529" y="2199"/>
                    <a:pt x="229" y="2339"/>
                    <a:pt x="326" y="2602"/>
                  </a:cubicBezTo>
                  <a:cubicBezTo>
                    <a:pt x="326" y="2602"/>
                    <a:pt x="1280" y="3037"/>
                    <a:pt x="1356" y="3058"/>
                  </a:cubicBezTo>
                  <a:cubicBezTo>
                    <a:pt x="755" y="3519"/>
                    <a:pt x="462" y="4308"/>
                    <a:pt x="321" y="5159"/>
                  </a:cubicBezTo>
                  <a:cubicBezTo>
                    <a:pt x="0" y="7077"/>
                    <a:pt x="1081" y="8921"/>
                    <a:pt x="1081" y="9854"/>
                  </a:cubicBezTo>
                  <a:cubicBezTo>
                    <a:pt x="1081" y="10790"/>
                    <a:pt x="1868" y="11109"/>
                    <a:pt x="1868" y="11109"/>
                  </a:cubicBezTo>
                  <a:lnTo>
                    <a:pt x="10553" y="11109"/>
                  </a:lnTo>
                  <a:cubicBezTo>
                    <a:pt x="11463" y="11059"/>
                    <a:pt x="11806" y="10445"/>
                    <a:pt x="11882" y="9854"/>
                  </a:cubicBezTo>
                  <a:cubicBezTo>
                    <a:pt x="11955" y="9265"/>
                    <a:pt x="12570" y="7372"/>
                    <a:pt x="12742" y="6436"/>
                  </a:cubicBezTo>
                  <a:cubicBezTo>
                    <a:pt x="12913" y="5502"/>
                    <a:pt x="12154" y="4989"/>
                    <a:pt x="12154" y="4989"/>
                  </a:cubicBezTo>
                  <a:lnTo>
                    <a:pt x="12154" y="4989"/>
                  </a:lnTo>
                  <a:lnTo>
                    <a:pt x="13407" y="5555"/>
                  </a:lnTo>
                  <a:cubicBezTo>
                    <a:pt x="13407" y="5555"/>
                    <a:pt x="13328" y="3514"/>
                    <a:pt x="11632" y="1694"/>
                  </a:cubicBezTo>
                  <a:cubicBezTo>
                    <a:pt x="10441" y="418"/>
                    <a:pt x="8732" y="0"/>
                    <a:pt x="7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2"/>
            <p:cNvSpPr/>
            <p:nvPr/>
          </p:nvSpPr>
          <p:spPr>
            <a:xfrm>
              <a:off x="4875790" y="1619171"/>
              <a:ext cx="265820" cy="318867"/>
            </a:xfrm>
            <a:custGeom>
              <a:avLst/>
              <a:gdLst/>
              <a:ahLst/>
              <a:cxnLst/>
              <a:rect l="l" t="t" r="r" b="b"/>
              <a:pathLst>
                <a:path w="9967" h="11956" extrusionOk="0">
                  <a:moveTo>
                    <a:pt x="1943" y="1"/>
                  </a:moveTo>
                  <a:cubicBezTo>
                    <a:pt x="1933" y="2561"/>
                    <a:pt x="986" y="4089"/>
                    <a:pt x="417" y="4776"/>
                  </a:cubicBezTo>
                  <a:cubicBezTo>
                    <a:pt x="141" y="5109"/>
                    <a:pt x="1" y="5537"/>
                    <a:pt x="1" y="5972"/>
                  </a:cubicBezTo>
                  <a:lnTo>
                    <a:pt x="1" y="6973"/>
                  </a:lnTo>
                  <a:cubicBezTo>
                    <a:pt x="1" y="9713"/>
                    <a:pt x="2243" y="11955"/>
                    <a:pt x="4983" y="11955"/>
                  </a:cubicBezTo>
                  <a:cubicBezTo>
                    <a:pt x="7724" y="11955"/>
                    <a:pt x="9966" y="9713"/>
                    <a:pt x="9966" y="6973"/>
                  </a:cubicBezTo>
                  <a:lnTo>
                    <a:pt x="9966" y="3227"/>
                  </a:lnTo>
                  <a:cubicBezTo>
                    <a:pt x="9253" y="1841"/>
                    <a:pt x="7950" y="2046"/>
                    <a:pt x="5786" y="1630"/>
                  </a:cubicBezTo>
                  <a:cubicBezTo>
                    <a:pt x="3731" y="1232"/>
                    <a:pt x="1943" y="1"/>
                    <a:pt x="194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5025969" y="1741293"/>
              <a:ext cx="31497" cy="74809"/>
            </a:xfrm>
            <a:custGeom>
              <a:avLst/>
              <a:gdLst/>
              <a:ahLst/>
              <a:cxnLst/>
              <a:rect l="l" t="t" r="r" b="b"/>
              <a:pathLst>
                <a:path w="1181" h="2805" extrusionOk="0">
                  <a:moveTo>
                    <a:pt x="590" y="1"/>
                  </a:moveTo>
                  <a:cubicBezTo>
                    <a:pt x="265" y="1"/>
                    <a:pt x="0" y="1220"/>
                    <a:pt x="0" y="1993"/>
                  </a:cubicBezTo>
                  <a:cubicBezTo>
                    <a:pt x="0" y="2767"/>
                    <a:pt x="265" y="2804"/>
                    <a:pt x="590" y="2804"/>
                  </a:cubicBezTo>
                  <a:cubicBezTo>
                    <a:pt x="914" y="2804"/>
                    <a:pt x="1180" y="2767"/>
                    <a:pt x="1180" y="1993"/>
                  </a:cubicBezTo>
                  <a:cubicBezTo>
                    <a:pt x="1180" y="1220"/>
                    <a:pt x="914"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942279" y="1694781"/>
              <a:ext cx="59154" cy="19442"/>
            </a:xfrm>
            <a:custGeom>
              <a:avLst/>
              <a:gdLst/>
              <a:ahLst/>
              <a:cxnLst/>
              <a:rect l="l" t="t" r="r" b="b"/>
              <a:pathLst>
                <a:path w="2218" h="729" extrusionOk="0">
                  <a:moveTo>
                    <a:pt x="1096" y="1"/>
                  </a:moveTo>
                  <a:cubicBezTo>
                    <a:pt x="643" y="1"/>
                    <a:pt x="272" y="210"/>
                    <a:pt x="82" y="388"/>
                  </a:cubicBezTo>
                  <a:cubicBezTo>
                    <a:pt x="3" y="462"/>
                    <a:pt x="1" y="587"/>
                    <a:pt x="73" y="665"/>
                  </a:cubicBezTo>
                  <a:cubicBezTo>
                    <a:pt x="112" y="707"/>
                    <a:pt x="165" y="728"/>
                    <a:pt x="218" y="728"/>
                  </a:cubicBezTo>
                  <a:cubicBezTo>
                    <a:pt x="266" y="728"/>
                    <a:pt x="313" y="711"/>
                    <a:pt x="351" y="677"/>
                  </a:cubicBezTo>
                  <a:cubicBezTo>
                    <a:pt x="370" y="659"/>
                    <a:pt x="665" y="394"/>
                    <a:pt x="1098" y="394"/>
                  </a:cubicBezTo>
                  <a:cubicBezTo>
                    <a:pt x="1326" y="394"/>
                    <a:pt x="1592" y="467"/>
                    <a:pt x="1876" y="687"/>
                  </a:cubicBezTo>
                  <a:cubicBezTo>
                    <a:pt x="1911" y="715"/>
                    <a:pt x="1954" y="728"/>
                    <a:pt x="1996" y="728"/>
                  </a:cubicBezTo>
                  <a:cubicBezTo>
                    <a:pt x="2054" y="728"/>
                    <a:pt x="2111" y="701"/>
                    <a:pt x="2152" y="651"/>
                  </a:cubicBezTo>
                  <a:cubicBezTo>
                    <a:pt x="2217" y="565"/>
                    <a:pt x="2202" y="442"/>
                    <a:pt x="2116" y="376"/>
                  </a:cubicBezTo>
                  <a:cubicBezTo>
                    <a:pt x="1758" y="100"/>
                    <a:pt x="1408"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5062267" y="1715610"/>
              <a:ext cx="54060" cy="15549"/>
            </a:xfrm>
            <a:custGeom>
              <a:avLst/>
              <a:gdLst/>
              <a:ahLst/>
              <a:cxnLst/>
              <a:rect l="l" t="t" r="r" b="b"/>
              <a:pathLst>
                <a:path w="2027" h="583" extrusionOk="0">
                  <a:moveTo>
                    <a:pt x="1801" y="0"/>
                  </a:moveTo>
                  <a:cubicBezTo>
                    <a:pt x="1771" y="0"/>
                    <a:pt x="1742" y="6"/>
                    <a:pt x="1714" y="20"/>
                  </a:cubicBezTo>
                  <a:cubicBezTo>
                    <a:pt x="1489" y="133"/>
                    <a:pt x="1228" y="189"/>
                    <a:pt x="926" y="189"/>
                  </a:cubicBezTo>
                  <a:cubicBezTo>
                    <a:pt x="722" y="189"/>
                    <a:pt x="500" y="164"/>
                    <a:pt x="257" y="113"/>
                  </a:cubicBezTo>
                  <a:cubicBezTo>
                    <a:pt x="243" y="110"/>
                    <a:pt x="230" y="109"/>
                    <a:pt x="216" y="109"/>
                  </a:cubicBezTo>
                  <a:cubicBezTo>
                    <a:pt x="125" y="109"/>
                    <a:pt x="42" y="174"/>
                    <a:pt x="24" y="266"/>
                  </a:cubicBezTo>
                  <a:cubicBezTo>
                    <a:pt x="1" y="370"/>
                    <a:pt x="71" y="476"/>
                    <a:pt x="177" y="498"/>
                  </a:cubicBezTo>
                  <a:cubicBezTo>
                    <a:pt x="444" y="554"/>
                    <a:pt x="693" y="582"/>
                    <a:pt x="923" y="582"/>
                  </a:cubicBezTo>
                  <a:cubicBezTo>
                    <a:pt x="1288" y="582"/>
                    <a:pt x="1608" y="512"/>
                    <a:pt x="1890" y="373"/>
                  </a:cubicBezTo>
                  <a:cubicBezTo>
                    <a:pt x="1987" y="323"/>
                    <a:pt x="2026" y="205"/>
                    <a:pt x="1979" y="109"/>
                  </a:cubicBezTo>
                  <a:cubicBezTo>
                    <a:pt x="1943" y="40"/>
                    <a:pt x="1873" y="0"/>
                    <a:pt x="1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963748" y="1824424"/>
              <a:ext cx="85904" cy="54807"/>
            </a:xfrm>
            <a:custGeom>
              <a:avLst/>
              <a:gdLst/>
              <a:ahLst/>
              <a:cxnLst/>
              <a:rect l="l" t="t" r="r" b="b"/>
              <a:pathLst>
                <a:path w="3221" h="2055" extrusionOk="0">
                  <a:moveTo>
                    <a:pt x="2172" y="0"/>
                  </a:moveTo>
                  <a:cubicBezTo>
                    <a:pt x="2169" y="0"/>
                    <a:pt x="2166" y="0"/>
                    <a:pt x="2163" y="0"/>
                  </a:cubicBezTo>
                  <a:cubicBezTo>
                    <a:pt x="1803" y="9"/>
                    <a:pt x="1088" y="109"/>
                    <a:pt x="633" y="708"/>
                  </a:cubicBezTo>
                  <a:cubicBezTo>
                    <a:pt x="1" y="1536"/>
                    <a:pt x="58" y="1901"/>
                    <a:pt x="58" y="1901"/>
                  </a:cubicBezTo>
                  <a:cubicBezTo>
                    <a:pt x="58" y="1901"/>
                    <a:pt x="665" y="1802"/>
                    <a:pt x="1296" y="1802"/>
                  </a:cubicBezTo>
                  <a:cubicBezTo>
                    <a:pt x="1770" y="1802"/>
                    <a:pt x="2257" y="1858"/>
                    <a:pt x="2509" y="2054"/>
                  </a:cubicBezTo>
                  <a:cubicBezTo>
                    <a:pt x="2508" y="2053"/>
                    <a:pt x="3220" y="1372"/>
                    <a:pt x="2499" y="179"/>
                  </a:cubicBezTo>
                  <a:cubicBezTo>
                    <a:pt x="2431" y="66"/>
                    <a:pt x="2304" y="0"/>
                    <a:pt x="2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4963802" y="1838692"/>
              <a:ext cx="59927" cy="37018"/>
            </a:xfrm>
            <a:custGeom>
              <a:avLst/>
              <a:gdLst/>
              <a:ahLst/>
              <a:cxnLst/>
              <a:rect l="l" t="t" r="r" b="b"/>
              <a:pathLst>
                <a:path w="2247" h="1388" extrusionOk="0">
                  <a:moveTo>
                    <a:pt x="787" y="0"/>
                  </a:moveTo>
                  <a:cubicBezTo>
                    <a:pt x="732" y="53"/>
                    <a:pt x="679" y="109"/>
                    <a:pt x="631" y="173"/>
                  </a:cubicBezTo>
                  <a:cubicBezTo>
                    <a:pt x="0" y="1001"/>
                    <a:pt x="57" y="1366"/>
                    <a:pt x="57" y="1366"/>
                  </a:cubicBezTo>
                  <a:cubicBezTo>
                    <a:pt x="57" y="1366"/>
                    <a:pt x="661" y="1267"/>
                    <a:pt x="1290" y="1267"/>
                  </a:cubicBezTo>
                  <a:cubicBezTo>
                    <a:pt x="1633" y="1267"/>
                    <a:pt x="1983" y="1297"/>
                    <a:pt x="2247" y="1388"/>
                  </a:cubicBezTo>
                  <a:cubicBezTo>
                    <a:pt x="2050" y="647"/>
                    <a:pt x="1297" y="215"/>
                    <a:pt x="787"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2"/>
            <p:cNvSpPr/>
            <p:nvPr/>
          </p:nvSpPr>
          <p:spPr>
            <a:xfrm>
              <a:off x="4871363" y="2409432"/>
              <a:ext cx="578579" cy="253365"/>
            </a:xfrm>
            <a:custGeom>
              <a:avLst/>
              <a:gdLst/>
              <a:ahLst/>
              <a:cxnLst/>
              <a:rect l="l" t="t" r="r" b="b"/>
              <a:pathLst>
                <a:path w="21694" h="9500" extrusionOk="0">
                  <a:moveTo>
                    <a:pt x="5302" y="0"/>
                  </a:moveTo>
                  <a:cubicBezTo>
                    <a:pt x="3587" y="0"/>
                    <a:pt x="1850" y="633"/>
                    <a:pt x="201" y="2234"/>
                  </a:cubicBezTo>
                  <a:lnTo>
                    <a:pt x="1" y="3269"/>
                  </a:lnTo>
                  <a:cubicBezTo>
                    <a:pt x="1" y="3269"/>
                    <a:pt x="464" y="3202"/>
                    <a:pt x="1203" y="3202"/>
                  </a:cubicBezTo>
                  <a:cubicBezTo>
                    <a:pt x="2501" y="3202"/>
                    <a:pt x="4649" y="3410"/>
                    <a:pt x="6628" y="4561"/>
                  </a:cubicBezTo>
                  <a:cubicBezTo>
                    <a:pt x="11744" y="7534"/>
                    <a:pt x="16718" y="9269"/>
                    <a:pt x="16718" y="9269"/>
                  </a:cubicBezTo>
                  <a:cubicBezTo>
                    <a:pt x="17116" y="9425"/>
                    <a:pt x="17526" y="9499"/>
                    <a:pt x="17930" y="9499"/>
                  </a:cubicBezTo>
                  <a:cubicBezTo>
                    <a:pt x="19256" y="9499"/>
                    <a:pt x="20509" y="8699"/>
                    <a:pt x="21023" y="7390"/>
                  </a:cubicBezTo>
                  <a:cubicBezTo>
                    <a:pt x="21694" y="5682"/>
                    <a:pt x="20851" y="3753"/>
                    <a:pt x="19144" y="3085"/>
                  </a:cubicBezTo>
                  <a:lnTo>
                    <a:pt x="7085" y="217"/>
                  </a:lnTo>
                  <a:cubicBezTo>
                    <a:pt x="6496" y="78"/>
                    <a:pt x="5900" y="0"/>
                    <a:pt x="530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5079236"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963435"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208" name="Picture 4" descr="https://www.educaciontrespuntocero.com/wp-content/uploads/2016/03/seno-coseno-gif.gif">
            <a:extLst>
              <a:ext uri="{FF2B5EF4-FFF2-40B4-BE49-F238E27FC236}">
                <a16:creationId xmlns:a16="http://schemas.microsoft.com/office/drawing/2014/main" id="{119F137D-D698-4C8E-B2B1-946C44769D1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686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1733" name="Google Shape;1733;p43"/>
          <p:cNvSpPr/>
          <p:nvPr/>
        </p:nvSpPr>
        <p:spPr>
          <a:xfrm>
            <a:off x="4029777" y="751624"/>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b="1" dirty="0">
                <a:solidFill>
                  <a:schemeClr val="lt1"/>
                </a:solidFill>
              </a:rPr>
              <a:t>Introducción</a:t>
            </a:r>
            <a:endParaRPr dirty="0"/>
          </a:p>
        </p:txBody>
      </p:sp>
      <p:sp>
        <p:nvSpPr>
          <p:cNvPr id="1735" name="Google Shape;1735;p43"/>
          <p:cNvSpPr txBox="1">
            <a:spLocks noGrp="1"/>
          </p:cNvSpPr>
          <p:nvPr>
            <p:ph type="title" idx="2"/>
          </p:nvPr>
        </p:nvSpPr>
        <p:spPr>
          <a:xfrm>
            <a:off x="3664200" y="872975"/>
            <a:ext cx="181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737" name="Google Shape;1737;p43"/>
          <p:cNvCxnSpPr>
            <a:stCxn id="1733" idx="4"/>
            <a:endCxn id="1734" idx="0"/>
          </p:cNvCxnSpPr>
          <p:nvPr/>
        </p:nvCxnSpPr>
        <p:spPr>
          <a:xfrm>
            <a:off x="4572027" y="1836124"/>
            <a:ext cx="0" cy="392400"/>
          </a:xfrm>
          <a:prstGeom prst="straightConnector1">
            <a:avLst/>
          </a:prstGeom>
          <a:noFill/>
          <a:ln w="9525" cap="flat" cmpd="sng">
            <a:solidFill>
              <a:srgbClr val="000000"/>
            </a:solidFill>
            <a:prstDash val="solid"/>
            <a:round/>
            <a:headEnd type="none" w="med" len="med"/>
            <a:tailEnd type="none" w="med" len="med"/>
          </a:ln>
        </p:spPr>
      </p:cxnSp>
      <p:grpSp>
        <p:nvGrpSpPr>
          <p:cNvPr id="1738" name="Google Shape;1738;p43"/>
          <p:cNvGrpSpPr/>
          <p:nvPr/>
        </p:nvGrpSpPr>
        <p:grpSpPr>
          <a:xfrm>
            <a:off x="2106748" y="751622"/>
            <a:ext cx="1165483" cy="1003630"/>
            <a:chOff x="2106748" y="751622"/>
            <a:chExt cx="1165483" cy="1003630"/>
          </a:xfrm>
        </p:grpSpPr>
        <p:sp>
          <p:nvSpPr>
            <p:cNvPr id="1739" name="Google Shape;1739;p43"/>
            <p:cNvSpPr/>
            <p:nvPr/>
          </p:nvSpPr>
          <p:spPr>
            <a:xfrm rot="-451723">
              <a:off x="2198405" y="781704"/>
              <a:ext cx="22066" cy="970362"/>
            </a:xfrm>
            <a:custGeom>
              <a:avLst/>
              <a:gdLst/>
              <a:ahLst/>
              <a:cxnLst/>
              <a:rect l="l" t="t" r="r" b="b"/>
              <a:pathLst>
                <a:path w="1060" h="46614" extrusionOk="0">
                  <a:moveTo>
                    <a:pt x="532" y="0"/>
                  </a:moveTo>
                  <a:cubicBezTo>
                    <a:pt x="335" y="0"/>
                    <a:pt x="138" y="127"/>
                    <a:pt x="136" y="381"/>
                  </a:cubicBezTo>
                  <a:cubicBezTo>
                    <a:pt x="0" y="15664"/>
                    <a:pt x="272" y="30950"/>
                    <a:pt x="136" y="46233"/>
                  </a:cubicBezTo>
                  <a:cubicBezTo>
                    <a:pt x="133" y="46487"/>
                    <a:pt x="329" y="46614"/>
                    <a:pt x="526" y="46614"/>
                  </a:cubicBezTo>
                  <a:cubicBezTo>
                    <a:pt x="723" y="46614"/>
                    <a:pt x="921" y="46487"/>
                    <a:pt x="923" y="46233"/>
                  </a:cubicBezTo>
                  <a:cubicBezTo>
                    <a:pt x="1059" y="30950"/>
                    <a:pt x="787" y="15664"/>
                    <a:pt x="923" y="381"/>
                  </a:cubicBezTo>
                  <a:cubicBezTo>
                    <a:pt x="925" y="127"/>
                    <a:pt x="728" y="0"/>
                    <a:pt x="5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rot="-451723">
              <a:off x="2257437" y="1666465"/>
              <a:ext cx="1017387" cy="22233"/>
            </a:xfrm>
            <a:custGeom>
              <a:avLst/>
              <a:gdLst/>
              <a:ahLst/>
              <a:cxnLst/>
              <a:rect l="l" t="t" r="r" b="b"/>
              <a:pathLst>
                <a:path w="48873" h="1068" extrusionOk="0">
                  <a:moveTo>
                    <a:pt x="506" y="0"/>
                  </a:moveTo>
                  <a:cubicBezTo>
                    <a:pt x="1" y="0"/>
                    <a:pt x="0" y="788"/>
                    <a:pt x="508" y="788"/>
                  </a:cubicBezTo>
                  <a:cubicBezTo>
                    <a:pt x="11236" y="814"/>
                    <a:pt x="21996" y="1068"/>
                    <a:pt x="32742" y="1068"/>
                  </a:cubicBezTo>
                  <a:cubicBezTo>
                    <a:pt x="37954" y="1068"/>
                    <a:pt x="43163" y="1008"/>
                    <a:pt x="48364" y="833"/>
                  </a:cubicBezTo>
                  <a:cubicBezTo>
                    <a:pt x="48864" y="818"/>
                    <a:pt x="48872" y="46"/>
                    <a:pt x="48380" y="46"/>
                  </a:cubicBezTo>
                  <a:cubicBezTo>
                    <a:pt x="48375" y="46"/>
                    <a:pt x="48369" y="46"/>
                    <a:pt x="48364" y="46"/>
                  </a:cubicBezTo>
                  <a:cubicBezTo>
                    <a:pt x="43163" y="220"/>
                    <a:pt x="37954" y="280"/>
                    <a:pt x="32742" y="280"/>
                  </a:cubicBezTo>
                  <a:cubicBezTo>
                    <a:pt x="21995" y="280"/>
                    <a:pt x="11234" y="26"/>
                    <a:pt x="508" y="0"/>
                  </a:cubicBezTo>
                  <a:cubicBezTo>
                    <a:pt x="507" y="0"/>
                    <a:pt x="507" y="0"/>
                    <a:pt x="5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rot="-451723">
              <a:off x="2204830" y="806288"/>
              <a:ext cx="892215" cy="877976"/>
            </a:xfrm>
            <a:custGeom>
              <a:avLst/>
              <a:gdLst/>
              <a:ahLst/>
              <a:cxnLst/>
              <a:rect l="l" t="t" r="r" b="b"/>
              <a:pathLst>
                <a:path w="42860" h="42176" extrusionOk="0">
                  <a:moveTo>
                    <a:pt x="42283" y="0"/>
                  </a:moveTo>
                  <a:cubicBezTo>
                    <a:pt x="42194" y="0"/>
                    <a:pt x="42102" y="33"/>
                    <a:pt x="42020" y="113"/>
                  </a:cubicBezTo>
                  <a:cubicBezTo>
                    <a:pt x="27938" y="13728"/>
                    <a:pt x="13502" y="27041"/>
                    <a:pt x="262" y="41494"/>
                  </a:cubicBezTo>
                  <a:cubicBezTo>
                    <a:pt x="0" y="41781"/>
                    <a:pt x="264" y="42176"/>
                    <a:pt x="557" y="42176"/>
                  </a:cubicBezTo>
                  <a:cubicBezTo>
                    <a:pt x="646" y="42176"/>
                    <a:pt x="738" y="42139"/>
                    <a:pt x="819" y="42051"/>
                  </a:cubicBezTo>
                  <a:cubicBezTo>
                    <a:pt x="14058" y="27598"/>
                    <a:pt x="28493" y="14285"/>
                    <a:pt x="42577" y="669"/>
                  </a:cubicBezTo>
                  <a:cubicBezTo>
                    <a:pt x="42860" y="395"/>
                    <a:pt x="42589" y="0"/>
                    <a:pt x="42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rot="-451723">
              <a:off x="2927522" y="940328"/>
              <a:ext cx="16404" cy="67655"/>
            </a:xfrm>
            <a:custGeom>
              <a:avLst/>
              <a:gdLst/>
              <a:ahLst/>
              <a:cxnLst/>
              <a:rect l="l" t="t" r="r" b="b"/>
              <a:pathLst>
                <a:path w="788" h="3250" extrusionOk="0">
                  <a:moveTo>
                    <a:pt x="394" y="0"/>
                  </a:moveTo>
                  <a:cubicBezTo>
                    <a:pt x="197" y="0"/>
                    <a:pt x="0" y="128"/>
                    <a:pt x="0" y="382"/>
                  </a:cubicBezTo>
                  <a:lnTo>
                    <a:pt x="0" y="2870"/>
                  </a:lnTo>
                  <a:cubicBezTo>
                    <a:pt x="0" y="3123"/>
                    <a:pt x="197" y="3250"/>
                    <a:pt x="395" y="3250"/>
                  </a:cubicBezTo>
                  <a:cubicBezTo>
                    <a:pt x="591" y="3250"/>
                    <a:pt x="787" y="3123"/>
                    <a:pt x="787" y="2870"/>
                  </a:cubicBezTo>
                  <a:lnTo>
                    <a:pt x="787" y="382"/>
                  </a:lnTo>
                  <a:cubicBezTo>
                    <a:pt x="787" y="128"/>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rot="-451723">
              <a:off x="2940408" y="1037855"/>
              <a:ext cx="16404" cy="67655"/>
            </a:xfrm>
            <a:custGeom>
              <a:avLst/>
              <a:gdLst/>
              <a:ahLst/>
              <a:cxnLst/>
              <a:rect l="l" t="t" r="r" b="b"/>
              <a:pathLst>
                <a:path w="788" h="3250" extrusionOk="0">
                  <a:moveTo>
                    <a:pt x="393" y="0"/>
                  </a:moveTo>
                  <a:cubicBezTo>
                    <a:pt x="197" y="0"/>
                    <a:pt x="0" y="127"/>
                    <a:pt x="0" y="381"/>
                  </a:cubicBezTo>
                  <a:lnTo>
                    <a:pt x="0" y="2869"/>
                  </a:lnTo>
                  <a:cubicBezTo>
                    <a:pt x="0" y="3123"/>
                    <a:pt x="197" y="3250"/>
                    <a:pt x="394" y="3250"/>
                  </a:cubicBezTo>
                  <a:cubicBezTo>
                    <a:pt x="591" y="3250"/>
                    <a:pt x="787" y="3123"/>
                    <a:pt x="787" y="2869"/>
                  </a:cubicBezTo>
                  <a:lnTo>
                    <a:pt x="787" y="381"/>
                  </a:lnTo>
                  <a:cubicBezTo>
                    <a:pt x="787" y="128"/>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rot="-451723">
              <a:off x="2953293" y="1135381"/>
              <a:ext cx="16404" cy="67655"/>
            </a:xfrm>
            <a:custGeom>
              <a:avLst/>
              <a:gdLst/>
              <a:ahLst/>
              <a:cxnLst/>
              <a:rect l="l" t="t" r="r" b="b"/>
              <a:pathLst>
                <a:path w="788" h="3250" extrusionOk="0">
                  <a:moveTo>
                    <a:pt x="393" y="1"/>
                  </a:moveTo>
                  <a:cubicBezTo>
                    <a:pt x="196" y="1"/>
                    <a:pt x="0" y="128"/>
                    <a:pt x="0" y="382"/>
                  </a:cubicBezTo>
                  <a:lnTo>
                    <a:pt x="0" y="2869"/>
                  </a:lnTo>
                  <a:cubicBezTo>
                    <a:pt x="0" y="3122"/>
                    <a:pt x="197" y="3249"/>
                    <a:pt x="394" y="3249"/>
                  </a:cubicBezTo>
                  <a:cubicBezTo>
                    <a:pt x="591" y="3249"/>
                    <a:pt x="787" y="3122"/>
                    <a:pt x="787" y="2869"/>
                  </a:cubicBezTo>
                  <a:lnTo>
                    <a:pt x="787" y="382"/>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rot="-451723">
              <a:off x="2966178" y="1232907"/>
              <a:ext cx="16404" cy="67634"/>
            </a:xfrm>
            <a:custGeom>
              <a:avLst/>
              <a:gdLst/>
              <a:ahLst/>
              <a:cxnLst/>
              <a:rect l="l" t="t" r="r" b="b"/>
              <a:pathLst>
                <a:path w="788" h="3249" extrusionOk="0">
                  <a:moveTo>
                    <a:pt x="393" y="1"/>
                  </a:moveTo>
                  <a:cubicBezTo>
                    <a:pt x="197" y="1"/>
                    <a:pt x="0" y="128"/>
                    <a:pt x="0" y="381"/>
                  </a:cubicBezTo>
                  <a:lnTo>
                    <a:pt x="0" y="2868"/>
                  </a:lnTo>
                  <a:cubicBezTo>
                    <a:pt x="0" y="3122"/>
                    <a:pt x="197" y="3249"/>
                    <a:pt x="394" y="3249"/>
                  </a:cubicBezTo>
                  <a:cubicBezTo>
                    <a:pt x="591" y="3249"/>
                    <a:pt x="787" y="3122"/>
                    <a:pt x="787" y="2868"/>
                  </a:cubicBezTo>
                  <a:lnTo>
                    <a:pt x="787" y="381"/>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rot="-451723">
              <a:off x="2979065" y="1330433"/>
              <a:ext cx="16404" cy="67655"/>
            </a:xfrm>
            <a:custGeom>
              <a:avLst/>
              <a:gdLst/>
              <a:ahLst/>
              <a:cxnLst/>
              <a:rect l="l" t="t" r="r" b="b"/>
              <a:pathLst>
                <a:path w="788" h="3250" extrusionOk="0">
                  <a:moveTo>
                    <a:pt x="393" y="0"/>
                  </a:moveTo>
                  <a:cubicBezTo>
                    <a:pt x="197" y="0"/>
                    <a:pt x="0" y="127"/>
                    <a:pt x="0" y="381"/>
                  </a:cubicBezTo>
                  <a:lnTo>
                    <a:pt x="0" y="2869"/>
                  </a:lnTo>
                  <a:cubicBezTo>
                    <a:pt x="0" y="3122"/>
                    <a:pt x="197" y="3249"/>
                    <a:pt x="395" y="3249"/>
                  </a:cubicBezTo>
                  <a:cubicBezTo>
                    <a:pt x="591" y="3249"/>
                    <a:pt x="787" y="3123"/>
                    <a:pt x="787" y="2869"/>
                  </a:cubicBezTo>
                  <a:lnTo>
                    <a:pt x="787" y="381"/>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rot="-451723">
              <a:off x="2991950" y="1427960"/>
              <a:ext cx="16404" cy="67655"/>
            </a:xfrm>
            <a:custGeom>
              <a:avLst/>
              <a:gdLst/>
              <a:ahLst/>
              <a:cxnLst/>
              <a:rect l="l" t="t" r="r" b="b"/>
              <a:pathLst>
                <a:path w="788" h="3250" extrusionOk="0">
                  <a:moveTo>
                    <a:pt x="393" y="0"/>
                  </a:moveTo>
                  <a:cubicBezTo>
                    <a:pt x="196" y="0"/>
                    <a:pt x="0" y="127"/>
                    <a:pt x="0" y="380"/>
                  </a:cubicBezTo>
                  <a:lnTo>
                    <a:pt x="0" y="2868"/>
                  </a:lnTo>
                  <a:cubicBezTo>
                    <a:pt x="0" y="3122"/>
                    <a:pt x="197" y="3249"/>
                    <a:pt x="394" y="3249"/>
                  </a:cubicBezTo>
                  <a:cubicBezTo>
                    <a:pt x="591" y="3249"/>
                    <a:pt x="787" y="3122"/>
                    <a:pt x="787" y="2868"/>
                  </a:cubicBezTo>
                  <a:lnTo>
                    <a:pt x="787" y="380"/>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rot="-451723">
              <a:off x="3004836" y="1525507"/>
              <a:ext cx="16404" cy="67613"/>
            </a:xfrm>
            <a:custGeom>
              <a:avLst/>
              <a:gdLst/>
              <a:ahLst/>
              <a:cxnLst/>
              <a:rect l="l" t="t" r="r" b="b"/>
              <a:pathLst>
                <a:path w="788" h="3248" extrusionOk="0">
                  <a:moveTo>
                    <a:pt x="394" y="0"/>
                  </a:moveTo>
                  <a:cubicBezTo>
                    <a:pt x="197" y="0"/>
                    <a:pt x="0" y="127"/>
                    <a:pt x="0" y="380"/>
                  </a:cubicBezTo>
                  <a:lnTo>
                    <a:pt x="0" y="2867"/>
                  </a:lnTo>
                  <a:cubicBezTo>
                    <a:pt x="0" y="3121"/>
                    <a:pt x="197" y="3248"/>
                    <a:pt x="394" y="3248"/>
                  </a:cubicBezTo>
                  <a:cubicBezTo>
                    <a:pt x="591" y="3248"/>
                    <a:pt x="787" y="3121"/>
                    <a:pt x="787" y="2867"/>
                  </a:cubicBezTo>
                  <a:lnTo>
                    <a:pt x="787" y="380"/>
                  </a:lnTo>
                  <a:cubicBezTo>
                    <a:pt x="787" y="127"/>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rot="-451723">
              <a:off x="2112791" y="793676"/>
              <a:ext cx="75711" cy="97215"/>
            </a:xfrm>
            <a:custGeom>
              <a:avLst/>
              <a:gdLst/>
              <a:ahLst/>
              <a:cxnLst/>
              <a:rect l="l" t="t" r="r" b="b"/>
              <a:pathLst>
                <a:path w="3637" h="4670" extrusionOk="0">
                  <a:moveTo>
                    <a:pt x="1775" y="1360"/>
                  </a:moveTo>
                  <a:cubicBezTo>
                    <a:pt x="1995" y="2180"/>
                    <a:pt x="2279" y="2975"/>
                    <a:pt x="2623" y="3751"/>
                  </a:cubicBezTo>
                  <a:lnTo>
                    <a:pt x="2623" y="3751"/>
                  </a:lnTo>
                  <a:cubicBezTo>
                    <a:pt x="2067" y="3820"/>
                    <a:pt x="1509" y="3860"/>
                    <a:pt x="948" y="3876"/>
                  </a:cubicBezTo>
                  <a:lnTo>
                    <a:pt x="948" y="3876"/>
                  </a:lnTo>
                  <a:cubicBezTo>
                    <a:pt x="1175" y="3020"/>
                    <a:pt x="1449" y="2182"/>
                    <a:pt x="1775" y="1360"/>
                  </a:cubicBezTo>
                  <a:close/>
                  <a:moveTo>
                    <a:pt x="1703" y="0"/>
                  </a:moveTo>
                  <a:cubicBezTo>
                    <a:pt x="1587" y="0"/>
                    <a:pt x="1476" y="60"/>
                    <a:pt x="1412" y="206"/>
                  </a:cubicBezTo>
                  <a:cubicBezTo>
                    <a:pt x="843" y="1489"/>
                    <a:pt x="388" y="2804"/>
                    <a:pt x="59" y="4171"/>
                  </a:cubicBezTo>
                  <a:cubicBezTo>
                    <a:pt x="0" y="4418"/>
                    <a:pt x="178" y="4670"/>
                    <a:pt x="438" y="4670"/>
                  </a:cubicBezTo>
                  <a:cubicBezTo>
                    <a:pt x="1402" y="4670"/>
                    <a:pt x="2351" y="4589"/>
                    <a:pt x="3304" y="4443"/>
                  </a:cubicBezTo>
                  <a:cubicBezTo>
                    <a:pt x="3576" y="4402"/>
                    <a:pt x="3636" y="4067"/>
                    <a:pt x="3541" y="3865"/>
                  </a:cubicBezTo>
                  <a:cubicBezTo>
                    <a:pt x="3004" y="2751"/>
                    <a:pt x="2611" y="1595"/>
                    <a:pt x="2348" y="388"/>
                  </a:cubicBezTo>
                  <a:cubicBezTo>
                    <a:pt x="2305" y="190"/>
                    <a:pt x="2159" y="105"/>
                    <a:pt x="2005" y="105"/>
                  </a:cubicBezTo>
                  <a:cubicBezTo>
                    <a:pt x="1994" y="105"/>
                    <a:pt x="1983" y="105"/>
                    <a:pt x="1972" y="106"/>
                  </a:cubicBezTo>
                  <a:lnTo>
                    <a:pt x="1972" y="106"/>
                  </a:lnTo>
                  <a:cubicBezTo>
                    <a:pt x="1894" y="40"/>
                    <a:pt x="1797" y="0"/>
                    <a:pt x="1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rot="-451723">
              <a:off x="2132995" y="809053"/>
              <a:ext cx="32121" cy="69737"/>
            </a:xfrm>
            <a:custGeom>
              <a:avLst/>
              <a:gdLst/>
              <a:ahLst/>
              <a:cxnLst/>
              <a:rect l="l" t="t" r="r" b="b"/>
              <a:pathLst>
                <a:path w="1543" h="3350" extrusionOk="0">
                  <a:moveTo>
                    <a:pt x="676" y="1"/>
                  </a:moveTo>
                  <a:cubicBezTo>
                    <a:pt x="523" y="1"/>
                    <a:pt x="379" y="86"/>
                    <a:pt x="341" y="284"/>
                  </a:cubicBezTo>
                  <a:cubicBezTo>
                    <a:pt x="167" y="1170"/>
                    <a:pt x="57" y="2062"/>
                    <a:pt x="13" y="2961"/>
                  </a:cubicBezTo>
                  <a:cubicBezTo>
                    <a:pt x="1" y="3198"/>
                    <a:pt x="204" y="3349"/>
                    <a:pt x="413" y="3349"/>
                  </a:cubicBezTo>
                  <a:cubicBezTo>
                    <a:pt x="479" y="3349"/>
                    <a:pt x="545" y="3334"/>
                    <a:pt x="605" y="3302"/>
                  </a:cubicBezTo>
                  <a:cubicBezTo>
                    <a:pt x="700" y="3252"/>
                    <a:pt x="779" y="3194"/>
                    <a:pt x="845" y="3127"/>
                  </a:cubicBezTo>
                  <a:lnTo>
                    <a:pt x="845" y="3127"/>
                  </a:lnTo>
                  <a:cubicBezTo>
                    <a:pt x="891" y="3145"/>
                    <a:pt x="936" y="3154"/>
                    <a:pt x="980" y="3154"/>
                  </a:cubicBezTo>
                  <a:cubicBezTo>
                    <a:pt x="1319" y="3154"/>
                    <a:pt x="1542" y="2636"/>
                    <a:pt x="1178" y="2414"/>
                  </a:cubicBezTo>
                  <a:cubicBezTo>
                    <a:pt x="1084" y="2357"/>
                    <a:pt x="988" y="2298"/>
                    <a:pt x="892" y="2241"/>
                  </a:cubicBezTo>
                  <a:cubicBezTo>
                    <a:pt x="879" y="2233"/>
                    <a:pt x="866" y="2227"/>
                    <a:pt x="853" y="2221"/>
                  </a:cubicBezTo>
                  <a:lnTo>
                    <a:pt x="853" y="2221"/>
                  </a:lnTo>
                  <a:cubicBezTo>
                    <a:pt x="906" y="1642"/>
                    <a:pt x="988" y="1068"/>
                    <a:pt x="1099" y="496"/>
                  </a:cubicBezTo>
                  <a:cubicBezTo>
                    <a:pt x="1159" y="196"/>
                    <a:pt x="907" y="1"/>
                    <a:pt x="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rot="-451723">
              <a:off x="3163727" y="1582278"/>
              <a:ext cx="104355" cy="70195"/>
            </a:xfrm>
            <a:custGeom>
              <a:avLst/>
              <a:gdLst/>
              <a:ahLst/>
              <a:cxnLst/>
              <a:rect l="l" t="t" r="r" b="b"/>
              <a:pathLst>
                <a:path w="5013" h="3372" extrusionOk="0">
                  <a:moveTo>
                    <a:pt x="810" y="854"/>
                  </a:moveTo>
                  <a:cubicBezTo>
                    <a:pt x="1697" y="1041"/>
                    <a:pt x="2564" y="1281"/>
                    <a:pt x="3416" y="1575"/>
                  </a:cubicBezTo>
                  <a:lnTo>
                    <a:pt x="3416" y="1575"/>
                  </a:lnTo>
                  <a:cubicBezTo>
                    <a:pt x="2593" y="1914"/>
                    <a:pt x="1756" y="2211"/>
                    <a:pt x="905" y="2472"/>
                  </a:cubicBezTo>
                  <a:lnTo>
                    <a:pt x="905" y="2472"/>
                  </a:lnTo>
                  <a:cubicBezTo>
                    <a:pt x="840" y="1934"/>
                    <a:pt x="810" y="1396"/>
                    <a:pt x="810" y="854"/>
                  </a:cubicBezTo>
                  <a:close/>
                  <a:moveTo>
                    <a:pt x="438" y="0"/>
                  </a:moveTo>
                  <a:cubicBezTo>
                    <a:pt x="242" y="0"/>
                    <a:pt x="40" y="127"/>
                    <a:pt x="31" y="380"/>
                  </a:cubicBezTo>
                  <a:cubicBezTo>
                    <a:pt x="1" y="1290"/>
                    <a:pt x="63" y="2184"/>
                    <a:pt x="201" y="3083"/>
                  </a:cubicBezTo>
                  <a:cubicBezTo>
                    <a:pt x="228" y="3260"/>
                    <a:pt x="421" y="3372"/>
                    <a:pt x="592" y="3372"/>
                  </a:cubicBezTo>
                  <a:cubicBezTo>
                    <a:pt x="625" y="3372"/>
                    <a:pt x="657" y="3368"/>
                    <a:pt x="687" y="3359"/>
                  </a:cubicBezTo>
                  <a:cubicBezTo>
                    <a:pt x="2049" y="2964"/>
                    <a:pt x="3374" y="2472"/>
                    <a:pt x="4668" y="1887"/>
                  </a:cubicBezTo>
                  <a:cubicBezTo>
                    <a:pt x="5013" y="1733"/>
                    <a:pt x="4850" y="1278"/>
                    <a:pt x="4573" y="1169"/>
                  </a:cubicBezTo>
                  <a:cubicBezTo>
                    <a:pt x="3375" y="692"/>
                    <a:pt x="2150" y="327"/>
                    <a:pt x="887" y="68"/>
                  </a:cubicBezTo>
                  <a:cubicBezTo>
                    <a:pt x="856" y="62"/>
                    <a:pt x="826" y="59"/>
                    <a:pt x="798" y="59"/>
                  </a:cubicBezTo>
                  <a:cubicBezTo>
                    <a:pt x="756" y="59"/>
                    <a:pt x="718" y="65"/>
                    <a:pt x="682" y="76"/>
                  </a:cubicBezTo>
                  <a:lnTo>
                    <a:pt x="682" y="76"/>
                  </a:lnTo>
                  <a:cubicBezTo>
                    <a:pt x="613" y="25"/>
                    <a:pt x="526" y="0"/>
                    <a:pt x="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rot="-451723">
              <a:off x="3176990" y="1597680"/>
              <a:ext cx="38282" cy="41426"/>
            </a:xfrm>
            <a:custGeom>
              <a:avLst/>
              <a:gdLst/>
              <a:ahLst/>
              <a:cxnLst/>
              <a:rect l="l" t="t" r="r" b="b"/>
              <a:pathLst>
                <a:path w="1839" h="1990" extrusionOk="0">
                  <a:moveTo>
                    <a:pt x="499" y="0"/>
                  </a:moveTo>
                  <a:cubicBezTo>
                    <a:pt x="345" y="0"/>
                    <a:pt x="197" y="85"/>
                    <a:pt x="151" y="282"/>
                  </a:cubicBezTo>
                  <a:cubicBezTo>
                    <a:pt x="59" y="671"/>
                    <a:pt x="9" y="1069"/>
                    <a:pt x="3" y="1469"/>
                  </a:cubicBezTo>
                  <a:cubicBezTo>
                    <a:pt x="1" y="1707"/>
                    <a:pt x="209" y="1857"/>
                    <a:pt x="413" y="1857"/>
                  </a:cubicBezTo>
                  <a:cubicBezTo>
                    <a:pt x="509" y="1857"/>
                    <a:pt x="604" y="1823"/>
                    <a:pt x="676" y="1750"/>
                  </a:cubicBezTo>
                  <a:lnTo>
                    <a:pt x="676" y="1750"/>
                  </a:lnTo>
                  <a:cubicBezTo>
                    <a:pt x="684" y="1766"/>
                    <a:pt x="692" y="1783"/>
                    <a:pt x="700" y="1799"/>
                  </a:cubicBezTo>
                  <a:cubicBezTo>
                    <a:pt x="769" y="1932"/>
                    <a:pt x="889" y="1990"/>
                    <a:pt x="1013" y="1990"/>
                  </a:cubicBezTo>
                  <a:cubicBezTo>
                    <a:pt x="1152" y="1990"/>
                    <a:pt x="1296" y="1918"/>
                    <a:pt x="1380" y="1799"/>
                  </a:cubicBezTo>
                  <a:cubicBezTo>
                    <a:pt x="1492" y="1637"/>
                    <a:pt x="1607" y="1477"/>
                    <a:pt x="1720" y="1315"/>
                  </a:cubicBezTo>
                  <a:cubicBezTo>
                    <a:pt x="1839" y="1146"/>
                    <a:pt x="1796" y="981"/>
                    <a:pt x="1684" y="872"/>
                  </a:cubicBezTo>
                  <a:lnTo>
                    <a:pt x="1684" y="872"/>
                  </a:lnTo>
                  <a:cubicBezTo>
                    <a:pt x="1733" y="704"/>
                    <a:pt x="1687" y="508"/>
                    <a:pt x="1512" y="426"/>
                  </a:cubicBezTo>
                  <a:cubicBezTo>
                    <a:pt x="1438" y="391"/>
                    <a:pt x="1362" y="356"/>
                    <a:pt x="1287" y="320"/>
                  </a:cubicBezTo>
                  <a:cubicBezTo>
                    <a:pt x="1220" y="289"/>
                    <a:pt x="1151" y="273"/>
                    <a:pt x="1084" y="273"/>
                  </a:cubicBezTo>
                  <a:cubicBezTo>
                    <a:pt x="1025" y="273"/>
                    <a:pt x="967" y="286"/>
                    <a:pt x="914" y="312"/>
                  </a:cubicBezTo>
                  <a:lnTo>
                    <a:pt x="914" y="312"/>
                  </a:lnTo>
                  <a:cubicBezTo>
                    <a:pt x="872" y="119"/>
                    <a:pt x="681" y="0"/>
                    <a:pt x="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rot="-451723">
              <a:off x="2213818" y="1241488"/>
              <a:ext cx="301450" cy="185542"/>
            </a:xfrm>
            <a:custGeom>
              <a:avLst/>
              <a:gdLst/>
              <a:ahLst/>
              <a:cxnLst/>
              <a:rect l="l" t="t" r="r" b="b"/>
              <a:pathLst>
                <a:path w="14481" h="8913" extrusionOk="0">
                  <a:moveTo>
                    <a:pt x="3443" y="1"/>
                  </a:moveTo>
                  <a:cubicBezTo>
                    <a:pt x="2457" y="1"/>
                    <a:pt x="1457" y="100"/>
                    <a:pt x="466" y="299"/>
                  </a:cubicBezTo>
                  <a:cubicBezTo>
                    <a:pt x="1" y="391"/>
                    <a:pt x="159" y="1066"/>
                    <a:pt x="590" y="1066"/>
                  </a:cubicBezTo>
                  <a:cubicBezTo>
                    <a:pt x="618" y="1066"/>
                    <a:pt x="647" y="1063"/>
                    <a:pt x="678" y="1057"/>
                  </a:cubicBezTo>
                  <a:cubicBezTo>
                    <a:pt x="1613" y="870"/>
                    <a:pt x="2555" y="776"/>
                    <a:pt x="3482" y="776"/>
                  </a:cubicBezTo>
                  <a:cubicBezTo>
                    <a:pt x="8309" y="776"/>
                    <a:pt x="12721" y="3336"/>
                    <a:pt x="13669" y="8629"/>
                  </a:cubicBezTo>
                  <a:cubicBezTo>
                    <a:pt x="13704" y="8827"/>
                    <a:pt x="13846" y="8912"/>
                    <a:pt x="13998" y="8912"/>
                  </a:cubicBezTo>
                  <a:cubicBezTo>
                    <a:pt x="14228" y="8912"/>
                    <a:pt x="14481" y="8717"/>
                    <a:pt x="14428" y="8418"/>
                  </a:cubicBezTo>
                  <a:cubicBezTo>
                    <a:pt x="13412" y="2753"/>
                    <a:pt x="8624" y="1"/>
                    <a:pt x="3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rot="-451723">
              <a:off x="2252520" y="1616438"/>
              <a:ext cx="79209" cy="54894"/>
            </a:xfrm>
            <a:custGeom>
              <a:avLst/>
              <a:gdLst/>
              <a:ahLst/>
              <a:cxnLst/>
              <a:rect l="l" t="t" r="r" b="b"/>
              <a:pathLst>
                <a:path w="3805" h="2637" extrusionOk="0">
                  <a:moveTo>
                    <a:pt x="542" y="0"/>
                  </a:moveTo>
                  <a:cubicBezTo>
                    <a:pt x="216" y="0"/>
                    <a:pt x="0" y="513"/>
                    <a:pt x="350" y="748"/>
                  </a:cubicBezTo>
                  <a:cubicBezTo>
                    <a:pt x="1253" y="1354"/>
                    <a:pt x="2155" y="1962"/>
                    <a:pt x="3059" y="2569"/>
                  </a:cubicBezTo>
                  <a:cubicBezTo>
                    <a:pt x="3129" y="2616"/>
                    <a:pt x="3199" y="2637"/>
                    <a:pt x="3264" y="2637"/>
                  </a:cubicBezTo>
                  <a:cubicBezTo>
                    <a:pt x="3590" y="2637"/>
                    <a:pt x="3805" y="2123"/>
                    <a:pt x="3457" y="1889"/>
                  </a:cubicBezTo>
                  <a:cubicBezTo>
                    <a:pt x="2552" y="1282"/>
                    <a:pt x="1651" y="674"/>
                    <a:pt x="747" y="68"/>
                  </a:cubicBezTo>
                  <a:cubicBezTo>
                    <a:pt x="676" y="21"/>
                    <a:pt x="607" y="0"/>
                    <a:pt x="5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rot="-451723">
              <a:off x="2243905" y="1536473"/>
              <a:ext cx="121217" cy="76565"/>
            </a:xfrm>
            <a:custGeom>
              <a:avLst/>
              <a:gdLst/>
              <a:ahLst/>
              <a:cxnLst/>
              <a:rect l="l" t="t" r="r" b="b"/>
              <a:pathLst>
                <a:path w="5823" h="3678" extrusionOk="0">
                  <a:moveTo>
                    <a:pt x="562" y="0"/>
                  </a:moveTo>
                  <a:cubicBezTo>
                    <a:pt x="223" y="0"/>
                    <a:pt x="0" y="518"/>
                    <a:pt x="364" y="741"/>
                  </a:cubicBezTo>
                  <a:cubicBezTo>
                    <a:pt x="1930" y="1700"/>
                    <a:pt x="3496" y="2658"/>
                    <a:pt x="5061" y="3617"/>
                  </a:cubicBezTo>
                  <a:cubicBezTo>
                    <a:pt x="5130" y="3659"/>
                    <a:pt x="5197" y="3677"/>
                    <a:pt x="5261" y="3677"/>
                  </a:cubicBezTo>
                  <a:cubicBezTo>
                    <a:pt x="5599" y="3677"/>
                    <a:pt x="5823" y="3160"/>
                    <a:pt x="5459" y="2937"/>
                  </a:cubicBezTo>
                  <a:cubicBezTo>
                    <a:pt x="3893" y="1978"/>
                    <a:pt x="2327" y="1020"/>
                    <a:pt x="762" y="61"/>
                  </a:cubicBezTo>
                  <a:cubicBezTo>
                    <a:pt x="693" y="19"/>
                    <a:pt x="625" y="0"/>
                    <a:pt x="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rot="-451723">
              <a:off x="2234065" y="1444473"/>
              <a:ext cx="184313" cy="105230"/>
            </a:xfrm>
            <a:custGeom>
              <a:avLst/>
              <a:gdLst/>
              <a:ahLst/>
              <a:cxnLst/>
              <a:rect l="l" t="t" r="r" b="b"/>
              <a:pathLst>
                <a:path w="8854" h="5055" extrusionOk="0">
                  <a:moveTo>
                    <a:pt x="601" y="1"/>
                  </a:moveTo>
                  <a:cubicBezTo>
                    <a:pt x="240" y="1"/>
                    <a:pt x="0" y="531"/>
                    <a:pt x="390" y="727"/>
                  </a:cubicBezTo>
                  <a:cubicBezTo>
                    <a:pt x="3007" y="2057"/>
                    <a:pt x="5574" y="3480"/>
                    <a:pt x="8089" y="4995"/>
                  </a:cubicBezTo>
                  <a:cubicBezTo>
                    <a:pt x="8157" y="5036"/>
                    <a:pt x="8225" y="5054"/>
                    <a:pt x="8288" y="5054"/>
                  </a:cubicBezTo>
                  <a:cubicBezTo>
                    <a:pt x="8629" y="5054"/>
                    <a:pt x="8854" y="4536"/>
                    <a:pt x="8487" y="4315"/>
                  </a:cubicBezTo>
                  <a:cubicBezTo>
                    <a:pt x="5970" y="2800"/>
                    <a:pt x="3405" y="1379"/>
                    <a:pt x="787" y="47"/>
                  </a:cubicBezTo>
                  <a:cubicBezTo>
                    <a:pt x="723" y="15"/>
                    <a:pt x="661" y="1"/>
                    <a:pt x="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rot="-451723">
              <a:off x="2226625" y="1356270"/>
              <a:ext cx="232734" cy="128003"/>
            </a:xfrm>
            <a:custGeom>
              <a:avLst/>
              <a:gdLst/>
              <a:ahLst/>
              <a:cxnLst/>
              <a:rect l="l" t="t" r="r" b="b"/>
              <a:pathLst>
                <a:path w="11180" h="6149" extrusionOk="0">
                  <a:moveTo>
                    <a:pt x="590" y="0"/>
                  </a:moveTo>
                  <a:cubicBezTo>
                    <a:pt x="234" y="0"/>
                    <a:pt x="0" y="525"/>
                    <a:pt x="383" y="730"/>
                  </a:cubicBezTo>
                  <a:lnTo>
                    <a:pt x="10401" y="6099"/>
                  </a:lnTo>
                  <a:cubicBezTo>
                    <a:pt x="10466" y="6134"/>
                    <a:pt x="10530" y="6149"/>
                    <a:pt x="10590" y="6149"/>
                  </a:cubicBezTo>
                  <a:cubicBezTo>
                    <a:pt x="10945" y="6149"/>
                    <a:pt x="11180" y="5623"/>
                    <a:pt x="10797" y="5419"/>
                  </a:cubicBezTo>
                  <a:lnTo>
                    <a:pt x="781" y="50"/>
                  </a:lnTo>
                  <a:cubicBezTo>
                    <a:pt x="715" y="16"/>
                    <a:pt x="651" y="0"/>
                    <a:pt x="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rot="-451723">
              <a:off x="2219064" y="1277135"/>
              <a:ext cx="285296" cy="156273"/>
            </a:xfrm>
            <a:custGeom>
              <a:avLst/>
              <a:gdLst/>
              <a:ahLst/>
              <a:cxnLst/>
              <a:rect l="l" t="t" r="r" b="b"/>
              <a:pathLst>
                <a:path w="13705" h="7507" extrusionOk="0">
                  <a:moveTo>
                    <a:pt x="504" y="0"/>
                  </a:moveTo>
                  <a:cubicBezTo>
                    <a:pt x="125" y="0"/>
                    <a:pt x="1" y="634"/>
                    <a:pt x="429" y="783"/>
                  </a:cubicBezTo>
                  <a:cubicBezTo>
                    <a:pt x="4830" y="2307"/>
                    <a:pt x="8898" y="5158"/>
                    <a:pt x="12932" y="7452"/>
                  </a:cubicBezTo>
                  <a:cubicBezTo>
                    <a:pt x="12999" y="7490"/>
                    <a:pt x="13065" y="7507"/>
                    <a:pt x="13127" y="7507"/>
                  </a:cubicBezTo>
                  <a:cubicBezTo>
                    <a:pt x="13474" y="7507"/>
                    <a:pt x="13704" y="6985"/>
                    <a:pt x="13329" y="6772"/>
                  </a:cubicBezTo>
                  <a:cubicBezTo>
                    <a:pt x="9225" y="4439"/>
                    <a:pt x="5117" y="1577"/>
                    <a:pt x="637" y="24"/>
                  </a:cubicBezTo>
                  <a:cubicBezTo>
                    <a:pt x="590" y="8"/>
                    <a:pt x="546" y="0"/>
                    <a:pt x="5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rot="-451723">
              <a:off x="2382868" y="1130861"/>
              <a:ext cx="48275" cy="79729"/>
            </a:xfrm>
            <a:custGeom>
              <a:avLst/>
              <a:gdLst/>
              <a:ahLst/>
              <a:cxnLst/>
              <a:rect l="l" t="t" r="r" b="b"/>
              <a:pathLst>
                <a:path w="2319" h="3830" extrusionOk="0">
                  <a:moveTo>
                    <a:pt x="1789" y="1"/>
                  </a:moveTo>
                  <a:cubicBezTo>
                    <a:pt x="1673" y="1"/>
                    <a:pt x="1562" y="61"/>
                    <a:pt x="1497" y="205"/>
                  </a:cubicBezTo>
                  <a:cubicBezTo>
                    <a:pt x="1046" y="1213"/>
                    <a:pt x="593" y="2219"/>
                    <a:pt x="142" y="3227"/>
                  </a:cubicBezTo>
                  <a:cubicBezTo>
                    <a:pt x="1" y="3542"/>
                    <a:pt x="277" y="3829"/>
                    <a:pt x="530" y="3829"/>
                  </a:cubicBezTo>
                  <a:cubicBezTo>
                    <a:pt x="646" y="3829"/>
                    <a:pt x="757" y="3770"/>
                    <a:pt x="822" y="3625"/>
                  </a:cubicBezTo>
                  <a:cubicBezTo>
                    <a:pt x="1273" y="2617"/>
                    <a:pt x="1726" y="1610"/>
                    <a:pt x="2177" y="602"/>
                  </a:cubicBezTo>
                  <a:cubicBezTo>
                    <a:pt x="2318" y="287"/>
                    <a:pt x="2043" y="1"/>
                    <a:pt x="17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rot="-451723">
              <a:off x="2408398" y="1128287"/>
              <a:ext cx="54395" cy="81269"/>
            </a:xfrm>
            <a:custGeom>
              <a:avLst/>
              <a:gdLst/>
              <a:ahLst/>
              <a:cxnLst/>
              <a:rect l="l" t="t" r="r" b="b"/>
              <a:pathLst>
                <a:path w="2613" h="3904" extrusionOk="0">
                  <a:moveTo>
                    <a:pt x="557" y="1"/>
                  </a:moveTo>
                  <a:cubicBezTo>
                    <a:pt x="275" y="1"/>
                    <a:pt x="1" y="281"/>
                    <a:pt x="206" y="572"/>
                  </a:cubicBezTo>
                  <a:cubicBezTo>
                    <a:pt x="872" y="1520"/>
                    <a:pt x="1390" y="2532"/>
                    <a:pt x="1757" y="3631"/>
                  </a:cubicBezTo>
                  <a:cubicBezTo>
                    <a:pt x="1820" y="3821"/>
                    <a:pt x="1977" y="3904"/>
                    <a:pt x="2134" y="3904"/>
                  </a:cubicBezTo>
                  <a:cubicBezTo>
                    <a:pt x="2374" y="3904"/>
                    <a:pt x="2612" y="3713"/>
                    <a:pt x="2515" y="3421"/>
                  </a:cubicBezTo>
                  <a:cubicBezTo>
                    <a:pt x="2130" y="2261"/>
                    <a:pt x="1591" y="1176"/>
                    <a:pt x="886" y="175"/>
                  </a:cubicBezTo>
                  <a:cubicBezTo>
                    <a:pt x="800" y="52"/>
                    <a:pt x="678" y="1"/>
                    <a:pt x="5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rot="-451723">
              <a:off x="2393870" y="1176775"/>
              <a:ext cx="64949" cy="19235"/>
            </a:xfrm>
            <a:custGeom>
              <a:avLst/>
              <a:gdLst/>
              <a:ahLst/>
              <a:cxnLst/>
              <a:rect l="l" t="t" r="r" b="b"/>
              <a:pathLst>
                <a:path w="3120" h="924" extrusionOk="0">
                  <a:moveTo>
                    <a:pt x="2570" y="1"/>
                  </a:moveTo>
                  <a:cubicBezTo>
                    <a:pt x="2536" y="1"/>
                    <a:pt x="2499" y="6"/>
                    <a:pt x="2460" y="16"/>
                  </a:cubicBezTo>
                  <a:cubicBezTo>
                    <a:pt x="2149" y="98"/>
                    <a:pt x="1839" y="140"/>
                    <a:pt x="1529" y="140"/>
                  </a:cubicBezTo>
                  <a:cubicBezTo>
                    <a:pt x="1242" y="140"/>
                    <a:pt x="955" y="104"/>
                    <a:pt x="667" y="33"/>
                  </a:cubicBezTo>
                  <a:cubicBezTo>
                    <a:pt x="630" y="24"/>
                    <a:pt x="596" y="20"/>
                    <a:pt x="563" y="20"/>
                  </a:cubicBezTo>
                  <a:cubicBezTo>
                    <a:pt x="148" y="20"/>
                    <a:pt x="0" y="679"/>
                    <a:pt x="458" y="792"/>
                  </a:cubicBezTo>
                  <a:cubicBezTo>
                    <a:pt x="816" y="879"/>
                    <a:pt x="1176" y="924"/>
                    <a:pt x="1536" y="924"/>
                  </a:cubicBezTo>
                  <a:cubicBezTo>
                    <a:pt x="1915" y="924"/>
                    <a:pt x="2293" y="874"/>
                    <a:pt x="2669" y="775"/>
                  </a:cubicBezTo>
                  <a:cubicBezTo>
                    <a:pt x="3119" y="653"/>
                    <a:pt x="2978" y="1"/>
                    <a:pt x="25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rot="-451723">
              <a:off x="2719785" y="1389791"/>
              <a:ext cx="24751" cy="119427"/>
            </a:xfrm>
            <a:custGeom>
              <a:avLst/>
              <a:gdLst/>
              <a:ahLst/>
              <a:cxnLst/>
              <a:rect l="l" t="t" r="r" b="b"/>
              <a:pathLst>
                <a:path w="1189" h="5737" extrusionOk="0">
                  <a:moveTo>
                    <a:pt x="645" y="0"/>
                  </a:moveTo>
                  <a:cubicBezTo>
                    <a:pt x="493" y="0"/>
                    <a:pt x="351" y="86"/>
                    <a:pt x="315" y="285"/>
                  </a:cubicBezTo>
                  <a:cubicBezTo>
                    <a:pt x="0" y="2016"/>
                    <a:pt x="16" y="3729"/>
                    <a:pt x="368" y="5453"/>
                  </a:cubicBezTo>
                  <a:cubicBezTo>
                    <a:pt x="409" y="5651"/>
                    <a:pt x="554" y="5736"/>
                    <a:pt x="707" y="5736"/>
                  </a:cubicBezTo>
                  <a:cubicBezTo>
                    <a:pt x="938" y="5736"/>
                    <a:pt x="1188" y="5542"/>
                    <a:pt x="1127" y="5244"/>
                  </a:cubicBezTo>
                  <a:cubicBezTo>
                    <a:pt x="804" y="3662"/>
                    <a:pt x="783" y="2083"/>
                    <a:pt x="1074" y="494"/>
                  </a:cubicBezTo>
                  <a:cubicBezTo>
                    <a:pt x="1128" y="196"/>
                    <a:pt x="875" y="0"/>
                    <a:pt x="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rot="-451723">
              <a:off x="2724759" y="1382204"/>
              <a:ext cx="79687" cy="123653"/>
            </a:xfrm>
            <a:custGeom>
              <a:avLst/>
              <a:gdLst/>
              <a:ahLst/>
              <a:cxnLst/>
              <a:rect l="l" t="t" r="r" b="b"/>
              <a:pathLst>
                <a:path w="3828" h="5940" extrusionOk="0">
                  <a:moveTo>
                    <a:pt x="1406" y="1"/>
                  </a:moveTo>
                  <a:cubicBezTo>
                    <a:pt x="926" y="1"/>
                    <a:pt x="457" y="214"/>
                    <a:pt x="184" y="665"/>
                  </a:cubicBezTo>
                  <a:cubicBezTo>
                    <a:pt x="0" y="968"/>
                    <a:pt x="272" y="1251"/>
                    <a:pt x="543" y="1251"/>
                  </a:cubicBezTo>
                  <a:cubicBezTo>
                    <a:pt x="662" y="1251"/>
                    <a:pt x="781" y="1197"/>
                    <a:pt x="861" y="1064"/>
                  </a:cubicBezTo>
                  <a:cubicBezTo>
                    <a:pt x="984" y="863"/>
                    <a:pt x="1175" y="778"/>
                    <a:pt x="1373" y="778"/>
                  </a:cubicBezTo>
                  <a:cubicBezTo>
                    <a:pt x="1688" y="778"/>
                    <a:pt x="2022" y="992"/>
                    <a:pt x="2125" y="1288"/>
                  </a:cubicBezTo>
                  <a:cubicBezTo>
                    <a:pt x="2399" y="2069"/>
                    <a:pt x="1551" y="2613"/>
                    <a:pt x="881" y="2721"/>
                  </a:cubicBezTo>
                  <a:cubicBezTo>
                    <a:pt x="408" y="2797"/>
                    <a:pt x="582" y="3451"/>
                    <a:pt x="987" y="3494"/>
                  </a:cubicBezTo>
                  <a:cubicBezTo>
                    <a:pt x="1338" y="3531"/>
                    <a:pt x="1760" y="3542"/>
                    <a:pt x="2071" y="3729"/>
                  </a:cubicBezTo>
                  <a:cubicBezTo>
                    <a:pt x="2479" y="3973"/>
                    <a:pt x="3021" y="4804"/>
                    <a:pt x="2333" y="5083"/>
                  </a:cubicBezTo>
                  <a:cubicBezTo>
                    <a:pt x="2164" y="5151"/>
                    <a:pt x="1973" y="5176"/>
                    <a:pt x="1779" y="5176"/>
                  </a:cubicBezTo>
                  <a:cubicBezTo>
                    <a:pt x="1522" y="5176"/>
                    <a:pt x="1258" y="5132"/>
                    <a:pt x="1029" y="5090"/>
                  </a:cubicBezTo>
                  <a:cubicBezTo>
                    <a:pt x="1000" y="5085"/>
                    <a:pt x="973" y="5082"/>
                    <a:pt x="946" y="5082"/>
                  </a:cubicBezTo>
                  <a:cubicBezTo>
                    <a:pt x="510" y="5082"/>
                    <a:pt x="349" y="5761"/>
                    <a:pt x="818" y="5849"/>
                  </a:cubicBezTo>
                  <a:cubicBezTo>
                    <a:pt x="1095" y="5900"/>
                    <a:pt x="1414" y="5939"/>
                    <a:pt x="1736" y="5939"/>
                  </a:cubicBezTo>
                  <a:cubicBezTo>
                    <a:pt x="2496" y="5939"/>
                    <a:pt x="3267" y="5721"/>
                    <a:pt x="3508" y="4931"/>
                  </a:cubicBezTo>
                  <a:cubicBezTo>
                    <a:pt x="3828" y="3883"/>
                    <a:pt x="3067" y="3288"/>
                    <a:pt x="2196" y="2976"/>
                  </a:cubicBezTo>
                  <a:lnTo>
                    <a:pt x="2196" y="2976"/>
                  </a:lnTo>
                  <a:cubicBezTo>
                    <a:pt x="2898" y="2424"/>
                    <a:pt x="3316" y="1522"/>
                    <a:pt x="2744" y="691"/>
                  </a:cubicBezTo>
                  <a:cubicBezTo>
                    <a:pt x="2436" y="241"/>
                    <a:pt x="1915" y="1"/>
                    <a:pt x="1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rot="-451723">
              <a:off x="3038973" y="1014254"/>
              <a:ext cx="123611" cy="476500"/>
            </a:xfrm>
            <a:custGeom>
              <a:avLst/>
              <a:gdLst/>
              <a:ahLst/>
              <a:cxnLst/>
              <a:rect l="l" t="t" r="r" b="b"/>
              <a:pathLst>
                <a:path w="5938" h="22890" extrusionOk="0">
                  <a:moveTo>
                    <a:pt x="264" y="1"/>
                  </a:moveTo>
                  <a:cubicBezTo>
                    <a:pt x="137" y="1"/>
                    <a:pt x="0" y="144"/>
                    <a:pt x="75" y="300"/>
                  </a:cubicBezTo>
                  <a:cubicBezTo>
                    <a:pt x="1018" y="2241"/>
                    <a:pt x="1962" y="4182"/>
                    <a:pt x="2905" y="6126"/>
                  </a:cubicBezTo>
                  <a:cubicBezTo>
                    <a:pt x="3392" y="7127"/>
                    <a:pt x="3876" y="8126"/>
                    <a:pt x="4362" y="9127"/>
                  </a:cubicBezTo>
                  <a:cubicBezTo>
                    <a:pt x="4825" y="10077"/>
                    <a:pt x="5825" y="11383"/>
                    <a:pt x="5160" y="12384"/>
                  </a:cubicBezTo>
                  <a:cubicBezTo>
                    <a:pt x="3035" y="15582"/>
                    <a:pt x="1340" y="19003"/>
                    <a:pt x="137" y="22648"/>
                  </a:cubicBezTo>
                  <a:cubicBezTo>
                    <a:pt x="87" y="22794"/>
                    <a:pt x="207" y="22889"/>
                    <a:pt x="327" y="22889"/>
                  </a:cubicBezTo>
                  <a:cubicBezTo>
                    <a:pt x="406" y="22889"/>
                    <a:pt x="485" y="22848"/>
                    <a:pt x="516" y="22754"/>
                  </a:cubicBezTo>
                  <a:cubicBezTo>
                    <a:pt x="1209" y="20656"/>
                    <a:pt x="2055" y="18614"/>
                    <a:pt x="3073" y="16654"/>
                  </a:cubicBezTo>
                  <a:cubicBezTo>
                    <a:pt x="3559" y="15719"/>
                    <a:pt x="4080" y="14801"/>
                    <a:pt x="4636" y="13908"/>
                  </a:cubicBezTo>
                  <a:cubicBezTo>
                    <a:pt x="5028" y="13278"/>
                    <a:pt x="5871" y="12468"/>
                    <a:pt x="5907" y="11696"/>
                  </a:cubicBezTo>
                  <a:cubicBezTo>
                    <a:pt x="5937" y="11068"/>
                    <a:pt x="5392" y="10355"/>
                    <a:pt x="5128" y="9813"/>
                  </a:cubicBezTo>
                  <a:cubicBezTo>
                    <a:pt x="4614" y="8753"/>
                    <a:pt x="4099" y="7694"/>
                    <a:pt x="3587" y="6635"/>
                  </a:cubicBezTo>
                  <a:cubicBezTo>
                    <a:pt x="2529" y="4456"/>
                    <a:pt x="1471" y="2280"/>
                    <a:pt x="413" y="102"/>
                  </a:cubicBezTo>
                  <a:cubicBezTo>
                    <a:pt x="379" y="31"/>
                    <a:pt x="323" y="1"/>
                    <a:pt x="2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rot="-451723">
              <a:off x="3204081" y="1181493"/>
              <a:ext cx="59432" cy="95383"/>
            </a:xfrm>
            <a:custGeom>
              <a:avLst/>
              <a:gdLst/>
              <a:ahLst/>
              <a:cxnLst/>
              <a:rect l="l" t="t" r="r" b="b"/>
              <a:pathLst>
                <a:path w="2855" h="4582" extrusionOk="0">
                  <a:moveTo>
                    <a:pt x="2428" y="0"/>
                  </a:moveTo>
                  <a:cubicBezTo>
                    <a:pt x="1195" y="0"/>
                    <a:pt x="1" y="994"/>
                    <a:pt x="7" y="2290"/>
                  </a:cubicBezTo>
                  <a:cubicBezTo>
                    <a:pt x="12" y="3585"/>
                    <a:pt x="1185" y="4581"/>
                    <a:pt x="2426" y="4581"/>
                  </a:cubicBezTo>
                  <a:cubicBezTo>
                    <a:pt x="2484" y="4581"/>
                    <a:pt x="2542" y="4579"/>
                    <a:pt x="2600" y="4575"/>
                  </a:cubicBezTo>
                  <a:cubicBezTo>
                    <a:pt x="2844" y="4555"/>
                    <a:pt x="2854" y="4180"/>
                    <a:pt x="2618" y="4180"/>
                  </a:cubicBezTo>
                  <a:cubicBezTo>
                    <a:pt x="2612" y="4180"/>
                    <a:pt x="2606" y="4181"/>
                    <a:pt x="2600" y="4181"/>
                  </a:cubicBezTo>
                  <a:cubicBezTo>
                    <a:pt x="2550" y="4185"/>
                    <a:pt x="2501" y="4187"/>
                    <a:pt x="2451" y="4187"/>
                  </a:cubicBezTo>
                  <a:cubicBezTo>
                    <a:pt x="1419" y="4187"/>
                    <a:pt x="400" y="3390"/>
                    <a:pt x="401" y="2290"/>
                  </a:cubicBezTo>
                  <a:cubicBezTo>
                    <a:pt x="401" y="1191"/>
                    <a:pt x="1419" y="395"/>
                    <a:pt x="2450" y="395"/>
                  </a:cubicBezTo>
                  <a:cubicBezTo>
                    <a:pt x="2500" y="395"/>
                    <a:pt x="2551" y="397"/>
                    <a:pt x="2601" y="400"/>
                  </a:cubicBezTo>
                  <a:cubicBezTo>
                    <a:pt x="2607" y="401"/>
                    <a:pt x="2613" y="401"/>
                    <a:pt x="2619" y="401"/>
                  </a:cubicBezTo>
                  <a:cubicBezTo>
                    <a:pt x="2855" y="401"/>
                    <a:pt x="2849" y="25"/>
                    <a:pt x="2601" y="7"/>
                  </a:cubicBezTo>
                  <a:cubicBezTo>
                    <a:pt x="2544" y="2"/>
                    <a:pt x="2486"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43"/>
          <p:cNvGrpSpPr/>
          <p:nvPr/>
        </p:nvGrpSpPr>
        <p:grpSpPr>
          <a:xfrm>
            <a:off x="6379100" y="2828538"/>
            <a:ext cx="814400" cy="1093000"/>
            <a:chOff x="6379100" y="2828538"/>
            <a:chExt cx="814400" cy="1093000"/>
          </a:xfrm>
        </p:grpSpPr>
        <p:sp>
          <p:nvSpPr>
            <p:cNvPr id="1767" name="Google Shape;1767;p43"/>
            <p:cNvSpPr/>
            <p:nvPr/>
          </p:nvSpPr>
          <p:spPr>
            <a:xfrm>
              <a:off x="6423800" y="34486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6398775" y="35085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6971050" y="33051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6922875" y="32600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6929175" y="34780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6945000" y="29744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6901875" y="30231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6866225" y="30772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6862000" y="32349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6871175" y="34515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7160975" y="28285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7102500" y="28587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6983925" y="34305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6998300" y="33651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3"/>
            <p:cNvSpPr/>
            <p:nvPr/>
          </p:nvSpPr>
          <p:spPr>
            <a:xfrm>
              <a:off x="6993525" y="29310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3"/>
            <p:cNvSpPr/>
            <p:nvPr/>
          </p:nvSpPr>
          <p:spPr>
            <a:xfrm>
              <a:off x="7046375" y="28927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6379100" y="36380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3"/>
            <p:cNvSpPr/>
            <p:nvPr/>
          </p:nvSpPr>
          <p:spPr>
            <a:xfrm>
              <a:off x="6411700" y="38327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6383925" y="35721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6391475" y="37696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6380825" y="37042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6441450" y="38919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6606000" y="32702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666325" y="32457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3"/>
            <p:cNvSpPr/>
            <p:nvPr/>
          </p:nvSpPr>
          <p:spPr>
            <a:xfrm>
              <a:off x="6501125" y="33452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6458325" y="33938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6550575" y="33037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6839475" y="31364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6836325" y="33954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6820350" y="33312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6796700" y="31995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6730750" y="32311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3"/>
            <p:cNvSpPr/>
            <p:nvPr/>
          </p:nvSpPr>
          <p:spPr>
            <a:xfrm>
              <a:off x="6817550" y="32651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43"/>
          <p:cNvGrpSpPr/>
          <p:nvPr/>
        </p:nvGrpSpPr>
        <p:grpSpPr>
          <a:xfrm>
            <a:off x="857838" y="1160688"/>
            <a:ext cx="491350" cy="799475"/>
            <a:chOff x="2890775" y="2873963"/>
            <a:chExt cx="491350" cy="799475"/>
          </a:xfrm>
        </p:grpSpPr>
        <p:sp>
          <p:nvSpPr>
            <p:cNvPr id="1815" name="Google Shape;1815;p43"/>
            <p:cNvSpPr/>
            <p:nvPr/>
          </p:nvSpPr>
          <p:spPr>
            <a:xfrm>
              <a:off x="2909525" y="28772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3"/>
            <p:cNvSpPr/>
            <p:nvPr/>
          </p:nvSpPr>
          <p:spPr>
            <a:xfrm>
              <a:off x="2940525" y="29034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3"/>
            <p:cNvSpPr/>
            <p:nvPr/>
          </p:nvSpPr>
          <p:spPr>
            <a:xfrm>
              <a:off x="3062675" y="34783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3"/>
            <p:cNvSpPr/>
            <p:nvPr/>
          </p:nvSpPr>
          <p:spPr>
            <a:xfrm>
              <a:off x="3075225" y="35278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2918850" y="29143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2931350" y="29641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2890775" y="28739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3043825" y="34750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3"/>
            <p:cNvSpPr/>
            <p:nvPr/>
          </p:nvSpPr>
          <p:spPr>
            <a:xfrm>
              <a:off x="3056425" y="35246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3"/>
            <p:cNvSpPr/>
            <p:nvPr/>
          </p:nvSpPr>
          <p:spPr>
            <a:xfrm>
              <a:off x="2899900" y="29111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2912800" y="29606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3"/>
          <p:cNvGrpSpPr/>
          <p:nvPr/>
        </p:nvGrpSpPr>
        <p:grpSpPr>
          <a:xfrm>
            <a:off x="533438" y="2702175"/>
            <a:ext cx="373125" cy="345125"/>
            <a:chOff x="533438" y="2702175"/>
            <a:chExt cx="373125" cy="345125"/>
          </a:xfrm>
        </p:grpSpPr>
        <p:sp>
          <p:nvSpPr>
            <p:cNvPr id="1827" name="Google Shape;1827;p43"/>
            <p:cNvSpPr/>
            <p:nvPr/>
          </p:nvSpPr>
          <p:spPr>
            <a:xfrm>
              <a:off x="533438" y="27065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3"/>
            <p:cNvSpPr/>
            <p:nvPr/>
          </p:nvSpPr>
          <p:spPr>
            <a:xfrm>
              <a:off x="551088" y="27021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3"/>
          <p:cNvGrpSpPr/>
          <p:nvPr/>
        </p:nvGrpSpPr>
        <p:grpSpPr>
          <a:xfrm>
            <a:off x="8237438" y="3268113"/>
            <a:ext cx="373125" cy="345125"/>
            <a:chOff x="8085038" y="3115713"/>
            <a:chExt cx="373125" cy="345125"/>
          </a:xfrm>
        </p:grpSpPr>
        <p:sp>
          <p:nvSpPr>
            <p:cNvPr id="1830" name="Google Shape;1830;p43"/>
            <p:cNvSpPr/>
            <p:nvPr/>
          </p:nvSpPr>
          <p:spPr>
            <a:xfrm>
              <a:off x="8085038" y="3120113"/>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8102688" y="3115713"/>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43"/>
          <p:cNvGrpSpPr/>
          <p:nvPr/>
        </p:nvGrpSpPr>
        <p:grpSpPr>
          <a:xfrm>
            <a:off x="6331837" y="762855"/>
            <a:ext cx="861654" cy="752835"/>
            <a:chOff x="6331838" y="762855"/>
            <a:chExt cx="861654" cy="752835"/>
          </a:xfrm>
        </p:grpSpPr>
        <p:sp>
          <p:nvSpPr>
            <p:cNvPr id="1833" name="Google Shape;1833;p43"/>
            <p:cNvSpPr/>
            <p:nvPr/>
          </p:nvSpPr>
          <p:spPr>
            <a:xfrm>
              <a:off x="6332748" y="771415"/>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3"/>
            <p:cNvSpPr/>
            <p:nvPr/>
          </p:nvSpPr>
          <p:spPr>
            <a:xfrm>
              <a:off x="6346394" y="762855"/>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6331838" y="984945"/>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6335178" y="973102"/>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6373249" y="999900"/>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6347856" y="995289"/>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6359433" y="1003449"/>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6410713" y="1026338"/>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6385358" y="1021707"/>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6396935" y="1029849"/>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6448254" y="1052737"/>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6422860" y="1048126"/>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6434456" y="1056267"/>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6485756" y="1079137"/>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6460343" y="1074525"/>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6471958" y="1082648"/>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6523239" y="1105574"/>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6497883" y="1100944"/>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6509479" y="1109104"/>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6560760" y="1131993"/>
              <a:ext cx="30994" cy="40333"/>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6535385" y="1127343"/>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6546962" y="1135504"/>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6598243" y="1158354"/>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6572887" y="1153743"/>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6584464" y="1161922"/>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6635764" y="1184754"/>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6610389" y="1180161"/>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6621967" y="1188322"/>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6673266" y="1211191"/>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6647911" y="1206599"/>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6659469" y="1214722"/>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6710749" y="1237610"/>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6685394" y="1232998"/>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6696990" y="1241140"/>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6748271" y="1264010"/>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6722896" y="1259398"/>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6734473" y="1267578"/>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6785754" y="1290428"/>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6760398" y="1285797"/>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6771975" y="1293977"/>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6823256" y="1316865"/>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6797900" y="1312216"/>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6809477" y="1320377"/>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6860796" y="1343227"/>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6835383" y="1338615"/>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6846979" y="1346776"/>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6898260" y="1369665"/>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6872904" y="1365034"/>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6884519" y="1373195"/>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6935800" y="1396083"/>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6910407" y="1391471"/>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6921984" y="1399594"/>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6973264" y="1422483"/>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6947909" y="1417871"/>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6959505" y="1426013"/>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7010766" y="1448882"/>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6985411" y="1444270"/>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6997007" y="1452450"/>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7048307" y="1475320"/>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7022894" y="1470689"/>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7034509" y="1478850"/>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6782831" y="1114874"/>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6778997" y="1118632"/>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3"/>
          <p:cNvGrpSpPr/>
          <p:nvPr/>
        </p:nvGrpSpPr>
        <p:grpSpPr>
          <a:xfrm>
            <a:off x="429563" y="3921550"/>
            <a:ext cx="580875" cy="378050"/>
            <a:chOff x="429563" y="3921550"/>
            <a:chExt cx="580875" cy="378050"/>
          </a:xfrm>
        </p:grpSpPr>
        <p:sp>
          <p:nvSpPr>
            <p:cNvPr id="1897" name="Google Shape;1897;p43"/>
            <p:cNvSpPr/>
            <p:nvPr/>
          </p:nvSpPr>
          <p:spPr>
            <a:xfrm>
              <a:off x="467288" y="3965275"/>
              <a:ext cx="51975" cy="78350"/>
            </a:xfrm>
            <a:custGeom>
              <a:avLst/>
              <a:gdLst/>
              <a:ahLst/>
              <a:cxnLst/>
              <a:rect l="l" t="t" r="r" b="b"/>
              <a:pathLst>
                <a:path w="2079" h="3134" extrusionOk="0">
                  <a:moveTo>
                    <a:pt x="684" y="1"/>
                  </a:moveTo>
                  <a:cubicBezTo>
                    <a:pt x="511" y="1"/>
                    <a:pt x="336" y="45"/>
                    <a:pt x="182" y="134"/>
                  </a:cubicBezTo>
                  <a:cubicBezTo>
                    <a:pt x="1" y="244"/>
                    <a:pt x="114" y="503"/>
                    <a:pt x="285" y="503"/>
                  </a:cubicBezTo>
                  <a:cubicBezTo>
                    <a:pt x="317" y="503"/>
                    <a:pt x="350" y="495"/>
                    <a:pt x="384" y="475"/>
                  </a:cubicBezTo>
                  <a:cubicBezTo>
                    <a:pt x="489" y="414"/>
                    <a:pt x="589" y="387"/>
                    <a:pt x="681" y="387"/>
                  </a:cubicBezTo>
                  <a:cubicBezTo>
                    <a:pt x="1185" y="387"/>
                    <a:pt x="1422" y="1189"/>
                    <a:pt x="768" y="1380"/>
                  </a:cubicBezTo>
                  <a:cubicBezTo>
                    <a:pt x="562" y="1439"/>
                    <a:pt x="590" y="1766"/>
                    <a:pt x="808" y="1766"/>
                  </a:cubicBezTo>
                  <a:cubicBezTo>
                    <a:pt x="812" y="1766"/>
                    <a:pt x="815" y="1766"/>
                    <a:pt x="819" y="1766"/>
                  </a:cubicBezTo>
                  <a:cubicBezTo>
                    <a:pt x="834" y="1765"/>
                    <a:pt x="849" y="1765"/>
                    <a:pt x="864" y="1765"/>
                  </a:cubicBezTo>
                  <a:cubicBezTo>
                    <a:pt x="1195" y="1765"/>
                    <a:pt x="1562" y="1962"/>
                    <a:pt x="1532" y="2339"/>
                  </a:cubicBezTo>
                  <a:cubicBezTo>
                    <a:pt x="1516" y="2559"/>
                    <a:pt x="1313" y="2752"/>
                    <a:pt x="1095" y="2752"/>
                  </a:cubicBezTo>
                  <a:cubicBezTo>
                    <a:pt x="1009" y="2752"/>
                    <a:pt x="921" y="2722"/>
                    <a:pt x="841" y="2651"/>
                  </a:cubicBezTo>
                  <a:cubicBezTo>
                    <a:pt x="799" y="2614"/>
                    <a:pt x="754" y="2599"/>
                    <a:pt x="709" y="2599"/>
                  </a:cubicBezTo>
                  <a:cubicBezTo>
                    <a:pt x="551" y="2599"/>
                    <a:pt x="412" y="2798"/>
                    <a:pt x="561" y="2930"/>
                  </a:cubicBezTo>
                  <a:cubicBezTo>
                    <a:pt x="717" y="3068"/>
                    <a:pt x="912" y="3133"/>
                    <a:pt x="1107" y="3133"/>
                  </a:cubicBezTo>
                  <a:cubicBezTo>
                    <a:pt x="1452" y="3133"/>
                    <a:pt x="1796" y="2929"/>
                    <a:pt x="1916" y="2568"/>
                  </a:cubicBezTo>
                  <a:cubicBezTo>
                    <a:pt x="2078" y="2078"/>
                    <a:pt x="1756" y="1655"/>
                    <a:pt x="1331" y="1469"/>
                  </a:cubicBezTo>
                  <a:lnTo>
                    <a:pt x="1331" y="1469"/>
                  </a:lnTo>
                  <a:cubicBezTo>
                    <a:pt x="1567" y="1215"/>
                    <a:pt x="1670" y="847"/>
                    <a:pt x="1509" y="502"/>
                  </a:cubicBezTo>
                  <a:cubicBezTo>
                    <a:pt x="1356" y="170"/>
                    <a:pt x="1023" y="1"/>
                    <a:pt x="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570438" y="3970300"/>
              <a:ext cx="48425" cy="68875"/>
            </a:xfrm>
            <a:custGeom>
              <a:avLst/>
              <a:gdLst/>
              <a:ahLst/>
              <a:cxnLst/>
              <a:rect l="l" t="t" r="r" b="b"/>
              <a:pathLst>
                <a:path w="1937" h="2755" extrusionOk="0">
                  <a:moveTo>
                    <a:pt x="1316" y="0"/>
                  </a:moveTo>
                  <a:cubicBezTo>
                    <a:pt x="965" y="0"/>
                    <a:pt x="616" y="253"/>
                    <a:pt x="480" y="610"/>
                  </a:cubicBezTo>
                  <a:cubicBezTo>
                    <a:pt x="236" y="1247"/>
                    <a:pt x="757" y="1800"/>
                    <a:pt x="1264" y="2144"/>
                  </a:cubicBezTo>
                  <a:lnTo>
                    <a:pt x="1264" y="2144"/>
                  </a:lnTo>
                  <a:cubicBezTo>
                    <a:pt x="1082" y="2287"/>
                    <a:pt x="871" y="2362"/>
                    <a:pt x="642" y="2362"/>
                  </a:cubicBezTo>
                  <a:cubicBezTo>
                    <a:pt x="541" y="2362"/>
                    <a:pt x="436" y="2347"/>
                    <a:pt x="329" y="2317"/>
                  </a:cubicBezTo>
                  <a:cubicBezTo>
                    <a:pt x="309" y="2311"/>
                    <a:pt x="289" y="2308"/>
                    <a:pt x="271" y="2308"/>
                  </a:cubicBezTo>
                  <a:cubicBezTo>
                    <a:pt x="69" y="2308"/>
                    <a:pt x="0" y="2633"/>
                    <a:pt x="223" y="2696"/>
                  </a:cubicBezTo>
                  <a:cubicBezTo>
                    <a:pt x="362" y="2735"/>
                    <a:pt x="502" y="2755"/>
                    <a:pt x="639" y="2755"/>
                  </a:cubicBezTo>
                  <a:cubicBezTo>
                    <a:pt x="1050" y="2755"/>
                    <a:pt x="1438" y="2580"/>
                    <a:pt x="1721" y="2248"/>
                  </a:cubicBezTo>
                  <a:cubicBezTo>
                    <a:pt x="1802" y="2153"/>
                    <a:pt x="1798" y="2006"/>
                    <a:pt x="1682" y="1939"/>
                  </a:cubicBezTo>
                  <a:cubicBezTo>
                    <a:pt x="1354" y="1751"/>
                    <a:pt x="981" y="1505"/>
                    <a:pt x="855" y="1126"/>
                  </a:cubicBezTo>
                  <a:cubicBezTo>
                    <a:pt x="768" y="861"/>
                    <a:pt x="991" y="364"/>
                    <a:pt x="1288" y="364"/>
                  </a:cubicBezTo>
                  <a:cubicBezTo>
                    <a:pt x="1358" y="364"/>
                    <a:pt x="1433" y="392"/>
                    <a:pt x="1509" y="458"/>
                  </a:cubicBezTo>
                  <a:cubicBezTo>
                    <a:pt x="1550" y="495"/>
                    <a:pt x="1596" y="511"/>
                    <a:pt x="1641" y="511"/>
                  </a:cubicBezTo>
                  <a:cubicBezTo>
                    <a:pt x="1799" y="511"/>
                    <a:pt x="1937" y="313"/>
                    <a:pt x="1788" y="181"/>
                  </a:cubicBezTo>
                  <a:cubicBezTo>
                    <a:pt x="1644" y="55"/>
                    <a:pt x="1480" y="0"/>
                    <a:pt x="13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41188" y="3971050"/>
              <a:ext cx="14000" cy="67925"/>
            </a:xfrm>
            <a:custGeom>
              <a:avLst/>
              <a:gdLst/>
              <a:ahLst/>
              <a:cxnLst/>
              <a:rect l="l" t="t" r="r" b="b"/>
              <a:pathLst>
                <a:path w="560" h="2717" extrusionOk="0">
                  <a:moveTo>
                    <a:pt x="289" y="0"/>
                  </a:moveTo>
                  <a:cubicBezTo>
                    <a:pt x="190" y="0"/>
                    <a:pt x="85" y="64"/>
                    <a:pt x="75" y="189"/>
                  </a:cubicBezTo>
                  <a:cubicBezTo>
                    <a:pt x="0" y="991"/>
                    <a:pt x="32" y="1780"/>
                    <a:pt x="156" y="2574"/>
                  </a:cubicBezTo>
                  <a:cubicBezTo>
                    <a:pt x="172" y="2674"/>
                    <a:pt x="242" y="2717"/>
                    <a:pt x="317" y="2717"/>
                  </a:cubicBezTo>
                  <a:cubicBezTo>
                    <a:pt x="432" y="2717"/>
                    <a:pt x="560" y="2618"/>
                    <a:pt x="535" y="2468"/>
                  </a:cubicBezTo>
                  <a:cubicBezTo>
                    <a:pt x="418" y="1710"/>
                    <a:pt x="398" y="952"/>
                    <a:pt x="468" y="189"/>
                  </a:cubicBezTo>
                  <a:cubicBezTo>
                    <a:pt x="480" y="63"/>
                    <a:pt x="387"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69963" y="3971050"/>
              <a:ext cx="15150" cy="67825"/>
            </a:xfrm>
            <a:custGeom>
              <a:avLst/>
              <a:gdLst/>
              <a:ahLst/>
              <a:cxnLst/>
              <a:rect l="l" t="t" r="r" b="b"/>
              <a:pathLst>
                <a:path w="606" h="2713" extrusionOk="0">
                  <a:moveTo>
                    <a:pt x="299" y="0"/>
                  </a:moveTo>
                  <a:cubicBezTo>
                    <a:pt x="200" y="0"/>
                    <a:pt x="95" y="64"/>
                    <a:pt x="83" y="189"/>
                  </a:cubicBezTo>
                  <a:cubicBezTo>
                    <a:pt x="0" y="991"/>
                    <a:pt x="42" y="1780"/>
                    <a:pt x="198" y="2570"/>
                  </a:cubicBezTo>
                  <a:cubicBezTo>
                    <a:pt x="216" y="2669"/>
                    <a:pt x="288" y="2712"/>
                    <a:pt x="364" y="2712"/>
                  </a:cubicBezTo>
                  <a:cubicBezTo>
                    <a:pt x="479" y="2712"/>
                    <a:pt x="605" y="2614"/>
                    <a:pt x="577" y="2464"/>
                  </a:cubicBezTo>
                  <a:cubicBezTo>
                    <a:pt x="428" y="1708"/>
                    <a:pt x="399" y="954"/>
                    <a:pt x="475" y="189"/>
                  </a:cubicBezTo>
                  <a:cubicBezTo>
                    <a:pt x="488" y="63"/>
                    <a:pt x="397"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65038" y="3958650"/>
              <a:ext cx="84275" cy="69325"/>
            </a:xfrm>
            <a:custGeom>
              <a:avLst/>
              <a:gdLst/>
              <a:ahLst/>
              <a:cxnLst/>
              <a:rect l="l" t="t" r="r" b="b"/>
              <a:pathLst>
                <a:path w="3371" h="2773" extrusionOk="0">
                  <a:moveTo>
                    <a:pt x="3179" y="0"/>
                  </a:moveTo>
                  <a:cubicBezTo>
                    <a:pt x="3080" y="0"/>
                    <a:pt x="2976" y="63"/>
                    <a:pt x="2966" y="189"/>
                  </a:cubicBezTo>
                  <a:cubicBezTo>
                    <a:pt x="2907" y="862"/>
                    <a:pt x="2847" y="1533"/>
                    <a:pt x="2789" y="2205"/>
                  </a:cubicBezTo>
                  <a:lnTo>
                    <a:pt x="2789" y="2205"/>
                  </a:lnTo>
                  <a:cubicBezTo>
                    <a:pt x="2006" y="1595"/>
                    <a:pt x="1221" y="983"/>
                    <a:pt x="439" y="373"/>
                  </a:cubicBezTo>
                  <a:cubicBezTo>
                    <a:pt x="398" y="342"/>
                    <a:pt x="354" y="329"/>
                    <a:pt x="311" y="329"/>
                  </a:cubicBezTo>
                  <a:cubicBezTo>
                    <a:pt x="145" y="329"/>
                    <a:pt x="1" y="528"/>
                    <a:pt x="160" y="652"/>
                  </a:cubicBezTo>
                  <a:cubicBezTo>
                    <a:pt x="1043" y="1341"/>
                    <a:pt x="1929" y="2032"/>
                    <a:pt x="2814" y="2721"/>
                  </a:cubicBezTo>
                  <a:cubicBezTo>
                    <a:pt x="2859" y="2756"/>
                    <a:pt x="2909" y="2773"/>
                    <a:pt x="2956" y="2773"/>
                  </a:cubicBezTo>
                  <a:cubicBezTo>
                    <a:pt x="3053" y="2773"/>
                    <a:pt x="3139" y="2703"/>
                    <a:pt x="3150" y="2582"/>
                  </a:cubicBezTo>
                  <a:cubicBezTo>
                    <a:pt x="3219" y="1783"/>
                    <a:pt x="3289" y="987"/>
                    <a:pt x="3359" y="189"/>
                  </a:cubicBezTo>
                  <a:cubicBezTo>
                    <a:pt x="3370" y="63"/>
                    <a:pt x="3277" y="0"/>
                    <a:pt x="3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805888" y="3921550"/>
              <a:ext cx="50850" cy="66975"/>
            </a:xfrm>
            <a:custGeom>
              <a:avLst/>
              <a:gdLst/>
              <a:ahLst/>
              <a:cxnLst/>
              <a:rect l="l" t="t" r="r" b="b"/>
              <a:pathLst>
                <a:path w="2034" h="2679" extrusionOk="0">
                  <a:moveTo>
                    <a:pt x="1642" y="1"/>
                  </a:moveTo>
                  <a:cubicBezTo>
                    <a:pt x="1582" y="1"/>
                    <a:pt x="1522" y="28"/>
                    <a:pt x="1482" y="94"/>
                  </a:cubicBezTo>
                  <a:lnTo>
                    <a:pt x="69" y="2380"/>
                  </a:lnTo>
                  <a:cubicBezTo>
                    <a:pt x="0" y="2491"/>
                    <a:pt x="82" y="2679"/>
                    <a:pt x="221" y="2679"/>
                  </a:cubicBezTo>
                  <a:cubicBezTo>
                    <a:pt x="227" y="2679"/>
                    <a:pt x="233" y="2678"/>
                    <a:pt x="239" y="2678"/>
                  </a:cubicBezTo>
                  <a:cubicBezTo>
                    <a:pt x="754" y="2615"/>
                    <a:pt x="1268" y="2550"/>
                    <a:pt x="1784" y="2487"/>
                  </a:cubicBezTo>
                  <a:cubicBezTo>
                    <a:pt x="2024" y="2458"/>
                    <a:pt x="2034" y="2092"/>
                    <a:pt x="1810" y="2092"/>
                  </a:cubicBezTo>
                  <a:cubicBezTo>
                    <a:pt x="1802" y="2092"/>
                    <a:pt x="1793" y="2092"/>
                    <a:pt x="1784" y="2094"/>
                  </a:cubicBezTo>
                  <a:cubicBezTo>
                    <a:pt x="1396" y="2141"/>
                    <a:pt x="1009" y="2189"/>
                    <a:pt x="621" y="2237"/>
                  </a:cubicBezTo>
                  <a:lnTo>
                    <a:pt x="621" y="2237"/>
                  </a:lnTo>
                  <a:lnTo>
                    <a:pt x="1821" y="293"/>
                  </a:lnTo>
                  <a:cubicBezTo>
                    <a:pt x="1914" y="142"/>
                    <a:pt x="1779" y="1"/>
                    <a:pt x="16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845163" y="3925375"/>
              <a:ext cx="15575" cy="92375"/>
            </a:xfrm>
            <a:custGeom>
              <a:avLst/>
              <a:gdLst/>
              <a:ahLst/>
              <a:cxnLst/>
              <a:rect l="l" t="t" r="r" b="b"/>
              <a:pathLst>
                <a:path w="623" h="3695" extrusionOk="0">
                  <a:moveTo>
                    <a:pt x="193" y="1"/>
                  </a:moveTo>
                  <a:cubicBezTo>
                    <a:pt x="94" y="1"/>
                    <a:pt x="0" y="64"/>
                    <a:pt x="8" y="191"/>
                  </a:cubicBezTo>
                  <a:cubicBezTo>
                    <a:pt x="80" y="1295"/>
                    <a:pt x="150" y="2399"/>
                    <a:pt x="221" y="3504"/>
                  </a:cubicBezTo>
                  <a:cubicBezTo>
                    <a:pt x="229" y="3631"/>
                    <a:pt x="332" y="3694"/>
                    <a:pt x="430" y="3694"/>
                  </a:cubicBezTo>
                  <a:cubicBezTo>
                    <a:pt x="529" y="3694"/>
                    <a:pt x="623" y="3631"/>
                    <a:pt x="615" y="3504"/>
                  </a:cubicBezTo>
                  <a:cubicBezTo>
                    <a:pt x="543" y="2400"/>
                    <a:pt x="473" y="1296"/>
                    <a:pt x="402" y="191"/>
                  </a:cubicBezTo>
                  <a:cubicBezTo>
                    <a:pt x="394" y="64"/>
                    <a:pt x="291" y="1"/>
                    <a:pt x="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869888" y="3929850"/>
              <a:ext cx="58475" cy="98875"/>
            </a:xfrm>
            <a:custGeom>
              <a:avLst/>
              <a:gdLst/>
              <a:ahLst/>
              <a:cxnLst/>
              <a:rect l="l" t="t" r="r" b="b"/>
              <a:pathLst>
                <a:path w="2339" h="3955" extrusionOk="0">
                  <a:moveTo>
                    <a:pt x="2065" y="1"/>
                  </a:moveTo>
                  <a:cubicBezTo>
                    <a:pt x="2005" y="1"/>
                    <a:pt x="1945" y="28"/>
                    <a:pt x="1904" y="92"/>
                  </a:cubicBezTo>
                  <a:cubicBezTo>
                    <a:pt x="1169" y="1239"/>
                    <a:pt x="556" y="2449"/>
                    <a:pt x="57" y="3717"/>
                  </a:cubicBezTo>
                  <a:cubicBezTo>
                    <a:pt x="0" y="3860"/>
                    <a:pt x="119" y="3954"/>
                    <a:pt x="241" y="3954"/>
                  </a:cubicBezTo>
                  <a:cubicBezTo>
                    <a:pt x="320" y="3954"/>
                    <a:pt x="401" y="3915"/>
                    <a:pt x="436" y="3823"/>
                  </a:cubicBezTo>
                  <a:cubicBezTo>
                    <a:pt x="922" y="2585"/>
                    <a:pt x="1527" y="1412"/>
                    <a:pt x="2243" y="293"/>
                  </a:cubicBezTo>
                  <a:cubicBezTo>
                    <a:pt x="2339" y="142"/>
                    <a:pt x="2202" y="1"/>
                    <a:pt x="20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926338" y="3948675"/>
              <a:ext cx="59025" cy="87275"/>
            </a:xfrm>
            <a:custGeom>
              <a:avLst/>
              <a:gdLst/>
              <a:ahLst/>
              <a:cxnLst/>
              <a:rect l="l" t="t" r="r" b="b"/>
              <a:pathLst>
                <a:path w="2361" h="3491" extrusionOk="0">
                  <a:moveTo>
                    <a:pt x="1018" y="400"/>
                  </a:moveTo>
                  <a:cubicBezTo>
                    <a:pt x="1169" y="446"/>
                    <a:pt x="1319" y="495"/>
                    <a:pt x="1469" y="542"/>
                  </a:cubicBezTo>
                  <a:cubicBezTo>
                    <a:pt x="1557" y="672"/>
                    <a:pt x="1548" y="772"/>
                    <a:pt x="1441" y="840"/>
                  </a:cubicBezTo>
                  <a:cubicBezTo>
                    <a:pt x="1345" y="1021"/>
                    <a:pt x="1094" y="1210"/>
                    <a:pt x="914" y="1366"/>
                  </a:cubicBezTo>
                  <a:lnTo>
                    <a:pt x="914" y="1366"/>
                  </a:lnTo>
                  <a:cubicBezTo>
                    <a:pt x="812" y="1252"/>
                    <a:pt x="729" y="1128"/>
                    <a:pt x="695" y="988"/>
                  </a:cubicBezTo>
                  <a:cubicBezTo>
                    <a:pt x="645" y="788"/>
                    <a:pt x="811" y="452"/>
                    <a:pt x="1018" y="400"/>
                  </a:cubicBezTo>
                  <a:close/>
                  <a:moveTo>
                    <a:pt x="863" y="1855"/>
                  </a:moveTo>
                  <a:lnTo>
                    <a:pt x="863" y="1855"/>
                  </a:lnTo>
                  <a:cubicBezTo>
                    <a:pt x="888" y="1878"/>
                    <a:pt x="912" y="1901"/>
                    <a:pt x="937" y="1923"/>
                  </a:cubicBezTo>
                  <a:cubicBezTo>
                    <a:pt x="1146" y="2117"/>
                    <a:pt x="1525" y="2368"/>
                    <a:pt x="1561" y="2675"/>
                  </a:cubicBezTo>
                  <a:cubicBezTo>
                    <a:pt x="1589" y="2930"/>
                    <a:pt x="1362" y="3096"/>
                    <a:pt x="1131" y="3096"/>
                  </a:cubicBezTo>
                  <a:cubicBezTo>
                    <a:pt x="1060" y="3096"/>
                    <a:pt x="988" y="3081"/>
                    <a:pt x="924" y="3047"/>
                  </a:cubicBezTo>
                  <a:cubicBezTo>
                    <a:pt x="456" y="2806"/>
                    <a:pt x="593" y="2197"/>
                    <a:pt x="863" y="1855"/>
                  </a:cubicBezTo>
                  <a:close/>
                  <a:moveTo>
                    <a:pt x="1140" y="1"/>
                  </a:moveTo>
                  <a:cubicBezTo>
                    <a:pt x="793" y="1"/>
                    <a:pt x="455" y="217"/>
                    <a:pt x="330" y="578"/>
                  </a:cubicBezTo>
                  <a:cubicBezTo>
                    <a:pt x="198" y="957"/>
                    <a:pt x="357" y="1289"/>
                    <a:pt x="591" y="1571"/>
                  </a:cubicBezTo>
                  <a:lnTo>
                    <a:pt x="591" y="1571"/>
                  </a:lnTo>
                  <a:cubicBezTo>
                    <a:pt x="205" y="2046"/>
                    <a:pt x="0" y="2827"/>
                    <a:pt x="545" y="3282"/>
                  </a:cubicBezTo>
                  <a:cubicBezTo>
                    <a:pt x="709" y="3419"/>
                    <a:pt x="929" y="3490"/>
                    <a:pt x="1148" y="3490"/>
                  </a:cubicBezTo>
                  <a:cubicBezTo>
                    <a:pt x="1463" y="3490"/>
                    <a:pt x="1774" y="3342"/>
                    <a:pt x="1904" y="3034"/>
                  </a:cubicBezTo>
                  <a:cubicBezTo>
                    <a:pt x="2115" y="2535"/>
                    <a:pt x="1734" y="2119"/>
                    <a:pt x="1392" y="1803"/>
                  </a:cubicBezTo>
                  <a:cubicBezTo>
                    <a:pt x="1334" y="1749"/>
                    <a:pt x="1268" y="1693"/>
                    <a:pt x="1200" y="1635"/>
                  </a:cubicBezTo>
                  <a:lnTo>
                    <a:pt x="1200" y="1635"/>
                  </a:lnTo>
                  <a:cubicBezTo>
                    <a:pt x="1667" y="1209"/>
                    <a:pt x="2360" y="725"/>
                    <a:pt x="1640" y="171"/>
                  </a:cubicBezTo>
                  <a:cubicBezTo>
                    <a:pt x="1488" y="54"/>
                    <a:pt x="1313"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438038" y="4089950"/>
              <a:ext cx="568100" cy="31325"/>
            </a:xfrm>
            <a:custGeom>
              <a:avLst/>
              <a:gdLst/>
              <a:ahLst/>
              <a:cxnLst/>
              <a:rect l="l" t="t" r="r" b="b"/>
              <a:pathLst>
                <a:path w="22724" h="1253" extrusionOk="0">
                  <a:moveTo>
                    <a:pt x="22490" y="1"/>
                  </a:moveTo>
                  <a:cubicBezTo>
                    <a:pt x="22483" y="1"/>
                    <a:pt x="22477" y="1"/>
                    <a:pt x="22470" y="1"/>
                  </a:cubicBezTo>
                  <a:cubicBezTo>
                    <a:pt x="15701" y="573"/>
                    <a:pt x="8914" y="859"/>
                    <a:pt x="2122" y="859"/>
                  </a:cubicBezTo>
                  <a:cubicBezTo>
                    <a:pt x="1499" y="859"/>
                    <a:pt x="876" y="857"/>
                    <a:pt x="253" y="852"/>
                  </a:cubicBezTo>
                  <a:cubicBezTo>
                    <a:pt x="251" y="852"/>
                    <a:pt x="250" y="852"/>
                    <a:pt x="249" y="852"/>
                  </a:cubicBezTo>
                  <a:cubicBezTo>
                    <a:pt x="1" y="852"/>
                    <a:pt x="1" y="1243"/>
                    <a:pt x="253" y="1245"/>
                  </a:cubicBezTo>
                  <a:cubicBezTo>
                    <a:pt x="876" y="1250"/>
                    <a:pt x="1499" y="1253"/>
                    <a:pt x="2122" y="1253"/>
                  </a:cubicBezTo>
                  <a:cubicBezTo>
                    <a:pt x="8914" y="1253"/>
                    <a:pt x="15703" y="967"/>
                    <a:pt x="22470" y="395"/>
                  </a:cubicBezTo>
                  <a:cubicBezTo>
                    <a:pt x="22714" y="374"/>
                    <a:pt x="22723" y="1"/>
                    <a:pt x="2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429563" y="4159575"/>
              <a:ext cx="572750" cy="126150"/>
            </a:xfrm>
            <a:custGeom>
              <a:avLst/>
              <a:gdLst/>
              <a:ahLst/>
              <a:cxnLst/>
              <a:rect l="l" t="t" r="r" b="b"/>
              <a:pathLst>
                <a:path w="22910" h="5046" extrusionOk="0">
                  <a:moveTo>
                    <a:pt x="22661" y="1"/>
                  </a:moveTo>
                  <a:cubicBezTo>
                    <a:pt x="22660" y="1"/>
                    <a:pt x="22658" y="1"/>
                    <a:pt x="22656" y="1"/>
                  </a:cubicBezTo>
                  <a:cubicBezTo>
                    <a:pt x="16028" y="145"/>
                    <a:pt x="9398" y="290"/>
                    <a:pt x="2769" y="436"/>
                  </a:cubicBezTo>
                  <a:cubicBezTo>
                    <a:pt x="2662" y="437"/>
                    <a:pt x="2574" y="523"/>
                    <a:pt x="2573" y="632"/>
                  </a:cubicBezTo>
                  <a:cubicBezTo>
                    <a:pt x="2551" y="1946"/>
                    <a:pt x="2321" y="3200"/>
                    <a:pt x="1881" y="4428"/>
                  </a:cubicBezTo>
                  <a:lnTo>
                    <a:pt x="1881" y="4428"/>
                  </a:lnTo>
                  <a:cubicBezTo>
                    <a:pt x="1290" y="3524"/>
                    <a:pt x="809" y="2574"/>
                    <a:pt x="433" y="1554"/>
                  </a:cubicBezTo>
                  <a:cubicBezTo>
                    <a:pt x="398" y="1461"/>
                    <a:pt x="318" y="1421"/>
                    <a:pt x="239" y="1421"/>
                  </a:cubicBezTo>
                  <a:cubicBezTo>
                    <a:pt x="119" y="1421"/>
                    <a:pt x="1" y="1515"/>
                    <a:pt x="53" y="1660"/>
                  </a:cubicBezTo>
                  <a:cubicBezTo>
                    <a:pt x="484" y="2831"/>
                    <a:pt x="1048" y="3925"/>
                    <a:pt x="1761" y="4952"/>
                  </a:cubicBezTo>
                  <a:cubicBezTo>
                    <a:pt x="1805" y="5016"/>
                    <a:pt x="1867" y="5045"/>
                    <a:pt x="1928" y="5045"/>
                  </a:cubicBezTo>
                  <a:cubicBezTo>
                    <a:pt x="2007" y="5045"/>
                    <a:pt x="2085" y="4995"/>
                    <a:pt x="2121" y="4905"/>
                  </a:cubicBezTo>
                  <a:cubicBezTo>
                    <a:pt x="2474" y="4005"/>
                    <a:pt x="2735" y="3086"/>
                    <a:pt x="2863" y="2125"/>
                  </a:cubicBezTo>
                  <a:cubicBezTo>
                    <a:pt x="2889" y="1925"/>
                    <a:pt x="2843" y="1139"/>
                    <a:pt x="2959" y="994"/>
                  </a:cubicBezTo>
                  <a:cubicBezTo>
                    <a:pt x="3107" y="811"/>
                    <a:pt x="3385" y="771"/>
                    <a:pt x="3671" y="771"/>
                  </a:cubicBezTo>
                  <a:cubicBezTo>
                    <a:pt x="3893" y="771"/>
                    <a:pt x="4119" y="796"/>
                    <a:pt x="4292" y="796"/>
                  </a:cubicBezTo>
                  <a:cubicBezTo>
                    <a:pt x="4304" y="796"/>
                    <a:pt x="4316" y="795"/>
                    <a:pt x="4328" y="795"/>
                  </a:cubicBezTo>
                  <a:cubicBezTo>
                    <a:pt x="6344" y="751"/>
                    <a:pt x="8358" y="708"/>
                    <a:pt x="10373" y="662"/>
                  </a:cubicBezTo>
                  <a:lnTo>
                    <a:pt x="22656" y="394"/>
                  </a:lnTo>
                  <a:cubicBezTo>
                    <a:pt x="22906" y="389"/>
                    <a:pt x="22909" y="1"/>
                    <a:pt x="226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529163" y="4219100"/>
              <a:ext cx="49200" cy="65000"/>
            </a:xfrm>
            <a:custGeom>
              <a:avLst/>
              <a:gdLst/>
              <a:ahLst/>
              <a:cxnLst/>
              <a:rect l="l" t="t" r="r" b="b"/>
              <a:pathLst>
                <a:path w="1968" h="2600" extrusionOk="0">
                  <a:moveTo>
                    <a:pt x="879" y="1"/>
                  </a:moveTo>
                  <a:cubicBezTo>
                    <a:pt x="656" y="1"/>
                    <a:pt x="436" y="103"/>
                    <a:pt x="312" y="311"/>
                  </a:cubicBezTo>
                  <a:cubicBezTo>
                    <a:pt x="223" y="462"/>
                    <a:pt x="359" y="604"/>
                    <a:pt x="494" y="604"/>
                  </a:cubicBezTo>
                  <a:cubicBezTo>
                    <a:pt x="553" y="604"/>
                    <a:pt x="612" y="577"/>
                    <a:pt x="652" y="510"/>
                  </a:cubicBezTo>
                  <a:cubicBezTo>
                    <a:pt x="699" y="430"/>
                    <a:pt x="785" y="394"/>
                    <a:pt x="875" y="394"/>
                  </a:cubicBezTo>
                  <a:cubicBezTo>
                    <a:pt x="983" y="394"/>
                    <a:pt x="1097" y="447"/>
                    <a:pt x="1151" y="541"/>
                  </a:cubicBezTo>
                  <a:cubicBezTo>
                    <a:pt x="1307" y="815"/>
                    <a:pt x="972" y="1097"/>
                    <a:pt x="751" y="1163"/>
                  </a:cubicBezTo>
                  <a:cubicBezTo>
                    <a:pt x="566" y="1219"/>
                    <a:pt x="560" y="1491"/>
                    <a:pt x="751" y="1542"/>
                  </a:cubicBezTo>
                  <a:cubicBezTo>
                    <a:pt x="1020" y="1616"/>
                    <a:pt x="1253" y="1729"/>
                    <a:pt x="1470" y="1892"/>
                  </a:cubicBezTo>
                  <a:lnTo>
                    <a:pt x="1470" y="1892"/>
                  </a:lnTo>
                  <a:cubicBezTo>
                    <a:pt x="1259" y="2099"/>
                    <a:pt x="982" y="2205"/>
                    <a:pt x="695" y="2205"/>
                  </a:cubicBezTo>
                  <a:cubicBezTo>
                    <a:pt x="572" y="2205"/>
                    <a:pt x="447" y="2185"/>
                    <a:pt x="324" y="2146"/>
                  </a:cubicBezTo>
                  <a:cubicBezTo>
                    <a:pt x="302" y="2139"/>
                    <a:pt x="281" y="2136"/>
                    <a:pt x="261" y="2136"/>
                  </a:cubicBezTo>
                  <a:cubicBezTo>
                    <a:pt x="67" y="2136"/>
                    <a:pt x="1" y="2455"/>
                    <a:pt x="219" y="2526"/>
                  </a:cubicBezTo>
                  <a:cubicBezTo>
                    <a:pt x="375" y="2575"/>
                    <a:pt x="532" y="2599"/>
                    <a:pt x="686" y="2599"/>
                  </a:cubicBezTo>
                  <a:cubicBezTo>
                    <a:pt x="1164" y="2599"/>
                    <a:pt x="1614" y="2368"/>
                    <a:pt x="1917" y="1966"/>
                  </a:cubicBezTo>
                  <a:cubicBezTo>
                    <a:pt x="1967" y="1901"/>
                    <a:pt x="1946" y="1780"/>
                    <a:pt x="1887" y="1728"/>
                  </a:cubicBezTo>
                  <a:cubicBezTo>
                    <a:pt x="1692" y="1556"/>
                    <a:pt x="1485" y="1418"/>
                    <a:pt x="1258" y="1312"/>
                  </a:cubicBezTo>
                  <a:lnTo>
                    <a:pt x="1258" y="1312"/>
                  </a:lnTo>
                  <a:cubicBezTo>
                    <a:pt x="1554" y="1050"/>
                    <a:pt x="1714" y="635"/>
                    <a:pt x="1446" y="278"/>
                  </a:cubicBezTo>
                  <a:cubicBezTo>
                    <a:pt x="1309" y="95"/>
                    <a:pt x="1092" y="1"/>
                    <a:pt x="8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599738" y="4269275"/>
              <a:ext cx="12725" cy="9875"/>
            </a:xfrm>
            <a:custGeom>
              <a:avLst/>
              <a:gdLst/>
              <a:ahLst/>
              <a:cxnLst/>
              <a:rect l="l" t="t" r="r" b="b"/>
              <a:pathLst>
                <a:path w="509" h="395" extrusionOk="0">
                  <a:moveTo>
                    <a:pt x="254" y="0"/>
                  </a:moveTo>
                  <a:cubicBezTo>
                    <a:pt x="0" y="0"/>
                    <a:pt x="0" y="394"/>
                    <a:pt x="254" y="394"/>
                  </a:cubicBezTo>
                  <a:cubicBezTo>
                    <a:pt x="509" y="394"/>
                    <a:pt x="509" y="0"/>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639738" y="4228975"/>
              <a:ext cx="55650" cy="54600"/>
            </a:xfrm>
            <a:custGeom>
              <a:avLst/>
              <a:gdLst/>
              <a:ahLst/>
              <a:cxnLst/>
              <a:rect l="l" t="t" r="r" b="b"/>
              <a:pathLst>
                <a:path w="2226" h="2184" extrusionOk="0">
                  <a:moveTo>
                    <a:pt x="620" y="0"/>
                  </a:moveTo>
                  <a:cubicBezTo>
                    <a:pt x="473" y="0"/>
                    <a:pt x="324" y="36"/>
                    <a:pt x="190" y="109"/>
                  </a:cubicBezTo>
                  <a:cubicBezTo>
                    <a:pt x="1" y="209"/>
                    <a:pt x="116" y="472"/>
                    <a:pt x="292" y="472"/>
                  </a:cubicBezTo>
                  <a:cubicBezTo>
                    <a:pt x="322" y="472"/>
                    <a:pt x="355" y="464"/>
                    <a:pt x="387" y="446"/>
                  </a:cubicBezTo>
                  <a:cubicBezTo>
                    <a:pt x="461" y="405"/>
                    <a:pt x="535" y="386"/>
                    <a:pt x="610" y="386"/>
                  </a:cubicBezTo>
                  <a:cubicBezTo>
                    <a:pt x="676" y="386"/>
                    <a:pt x="742" y="401"/>
                    <a:pt x="808" y="430"/>
                  </a:cubicBezTo>
                  <a:cubicBezTo>
                    <a:pt x="1043" y="530"/>
                    <a:pt x="1030" y="612"/>
                    <a:pt x="920" y="805"/>
                  </a:cubicBezTo>
                  <a:cubicBezTo>
                    <a:pt x="721" y="1153"/>
                    <a:pt x="520" y="1499"/>
                    <a:pt x="321" y="1849"/>
                  </a:cubicBezTo>
                  <a:cubicBezTo>
                    <a:pt x="247" y="1980"/>
                    <a:pt x="343" y="2142"/>
                    <a:pt x="492" y="2145"/>
                  </a:cubicBezTo>
                  <a:cubicBezTo>
                    <a:pt x="986" y="2158"/>
                    <a:pt x="1478" y="2171"/>
                    <a:pt x="1972" y="2184"/>
                  </a:cubicBezTo>
                  <a:cubicBezTo>
                    <a:pt x="1974" y="2184"/>
                    <a:pt x="1977" y="2184"/>
                    <a:pt x="1979" y="2184"/>
                  </a:cubicBezTo>
                  <a:cubicBezTo>
                    <a:pt x="2225" y="2184"/>
                    <a:pt x="2223" y="1794"/>
                    <a:pt x="1972" y="1790"/>
                  </a:cubicBezTo>
                  <a:cubicBezTo>
                    <a:pt x="1590" y="1780"/>
                    <a:pt x="1209" y="1770"/>
                    <a:pt x="828" y="1760"/>
                  </a:cubicBezTo>
                  <a:lnTo>
                    <a:pt x="828" y="1760"/>
                  </a:lnTo>
                  <a:cubicBezTo>
                    <a:pt x="961" y="1527"/>
                    <a:pt x="1094" y="1294"/>
                    <a:pt x="1229" y="1061"/>
                  </a:cubicBezTo>
                  <a:cubicBezTo>
                    <a:pt x="1382" y="795"/>
                    <a:pt x="1523" y="639"/>
                    <a:pt x="1329" y="361"/>
                  </a:cubicBezTo>
                  <a:cubicBezTo>
                    <a:pt x="1164" y="123"/>
                    <a:pt x="894" y="0"/>
                    <a:pt x="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714988" y="4265625"/>
              <a:ext cx="23050" cy="13800"/>
            </a:xfrm>
            <a:custGeom>
              <a:avLst/>
              <a:gdLst/>
              <a:ahLst/>
              <a:cxnLst/>
              <a:rect l="l" t="t" r="r" b="b"/>
              <a:pathLst>
                <a:path w="922" h="552" extrusionOk="0">
                  <a:moveTo>
                    <a:pt x="619" y="1"/>
                  </a:moveTo>
                  <a:cubicBezTo>
                    <a:pt x="589" y="1"/>
                    <a:pt x="558" y="7"/>
                    <a:pt x="527" y="23"/>
                  </a:cubicBezTo>
                  <a:cubicBezTo>
                    <a:pt x="416" y="78"/>
                    <a:pt x="308" y="133"/>
                    <a:pt x="196" y="189"/>
                  </a:cubicBezTo>
                  <a:cubicBezTo>
                    <a:pt x="1" y="288"/>
                    <a:pt x="121" y="552"/>
                    <a:pt x="302" y="552"/>
                  </a:cubicBezTo>
                  <a:cubicBezTo>
                    <a:pt x="332" y="552"/>
                    <a:pt x="363" y="545"/>
                    <a:pt x="395" y="529"/>
                  </a:cubicBezTo>
                  <a:cubicBezTo>
                    <a:pt x="505" y="474"/>
                    <a:pt x="615" y="418"/>
                    <a:pt x="726" y="363"/>
                  </a:cubicBezTo>
                  <a:cubicBezTo>
                    <a:pt x="922" y="265"/>
                    <a:pt x="801"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746938" y="4215550"/>
              <a:ext cx="60750" cy="52525"/>
            </a:xfrm>
            <a:custGeom>
              <a:avLst/>
              <a:gdLst/>
              <a:ahLst/>
              <a:cxnLst/>
              <a:rect l="l" t="t" r="r" b="b"/>
              <a:pathLst>
                <a:path w="2430" h="2101" extrusionOk="0">
                  <a:moveTo>
                    <a:pt x="1488" y="1"/>
                  </a:moveTo>
                  <a:cubicBezTo>
                    <a:pt x="1444" y="1"/>
                    <a:pt x="1398" y="16"/>
                    <a:pt x="1357" y="52"/>
                  </a:cubicBezTo>
                  <a:cubicBezTo>
                    <a:pt x="841" y="506"/>
                    <a:pt x="408" y="1036"/>
                    <a:pt x="65" y="1633"/>
                  </a:cubicBezTo>
                  <a:cubicBezTo>
                    <a:pt x="0" y="1747"/>
                    <a:pt x="62" y="1883"/>
                    <a:pt x="184" y="1922"/>
                  </a:cubicBezTo>
                  <a:cubicBezTo>
                    <a:pt x="559" y="2042"/>
                    <a:pt x="939" y="2101"/>
                    <a:pt x="1321" y="2101"/>
                  </a:cubicBezTo>
                  <a:cubicBezTo>
                    <a:pt x="1613" y="2101"/>
                    <a:pt x="1907" y="2066"/>
                    <a:pt x="2201" y="1998"/>
                  </a:cubicBezTo>
                  <a:cubicBezTo>
                    <a:pt x="2429" y="1944"/>
                    <a:pt x="2357" y="1612"/>
                    <a:pt x="2146" y="1612"/>
                  </a:cubicBezTo>
                  <a:cubicBezTo>
                    <a:pt x="2129" y="1612"/>
                    <a:pt x="2112" y="1614"/>
                    <a:pt x="2095" y="1618"/>
                  </a:cubicBezTo>
                  <a:cubicBezTo>
                    <a:pt x="1837" y="1679"/>
                    <a:pt x="1582" y="1708"/>
                    <a:pt x="1328" y="1708"/>
                  </a:cubicBezTo>
                  <a:cubicBezTo>
                    <a:pt x="1063" y="1708"/>
                    <a:pt x="800" y="1676"/>
                    <a:pt x="538" y="1613"/>
                  </a:cubicBezTo>
                  <a:lnTo>
                    <a:pt x="538" y="1613"/>
                  </a:lnTo>
                  <a:cubicBezTo>
                    <a:pt x="841" y="1133"/>
                    <a:pt x="1206" y="710"/>
                    <a:pt x="1635" y="331"/>
                  </a:cubicBezTo>
                  <a:cubicBezTo>
                    <a:pt x="1786" y="199"/>
                    <a:pt x="1646" y="1"/>
                    <a:pt x="1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783388" y="4215375"/>
              <a:ext cx="15775" cy="84225"/>
            </a:xfrm>
            <a:custGeom>
              <a:avLst/>
              <a:gdLst/>
              <a:ahLst/>
              <a:cxnLst/>
              <a:rect l="l" t="t" r="r" b="b"/>
              <a:pathLst>
                <a:path w="631" h="3369" extrusionOk="0">
                  <a:moveTo>
                    <a:pt x="243" y="1"/>
                  </a:moveTo>
                  <a:cubicBezTo>
                    <a:pt x="129" y="1"/>
                    <a:pt x="1" y="98"/>
                    <a:pt x="27" y="247"/>
                  </a:cubicBezTo>
                  <a:cubicBezTo>
                    <a:pt x="193" y="1222"/>
                    <a:pt x="236" y="2195"/>
                    <a:pt x="163" y="3180"/>
                  </a:cubicBezTo>
                  <a:cubicBezTo>
                    <a:pt x="153" y="3306"/>
                    <a:pt x="247" y="3369"/>
                    <a:pt x="346" y="3369"/>
                  </a:cubicBezTo>
                  <a:cubicBezTo>
                    <a:pt x="444" y="3369"/>
                    <a:pt x="547" y="3306"/>
                    <a:pt x="556" y="3180"/>
                  </a:cubicBezTo>
                  <a:cubicBezTo>
                    <a:pt x="631" y="2158"/>
                    <a:pt x="578" y="1150"/>
                    <a:pt x="406" y="141"/>
                  </a:cubicBezTo>
                  <a:cubicBezTo>
                    <a:pt x="389" y="43"/>
                    <a:pt x="319" y="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837438" y="4219675"/>
              <a:ext cx="9875" cy="55150"/>
            </a:xfrm>
            <a:custGeom>
              <a:avLst/>
              <a:gdLst/>
              <a:ahLst/>
              <a:cxnLst/>
              <a:rect l="l" t="t" r="r" b="b"/>
              <a:pathLst>
                <a:path w="395" h="2206" extrusionOk="0">
                  <a:moveTo>
                    <a:pt x="197" y="1"/>
                  </a:moveTo>
                  <a:cubicBezTo>
                    <a:pt x="99" y="1"/>
                    <a:pt x="1" y="64"/>
                    <a:pt x="1" y="191"/>
                  </a:cubicBezTo>
                  <a:lnTo>
                    <a:pt x="1" y="2014"/>
                  </a:lnTo>
                  <a:cubicBezTo>
                    <a:pt x="1" y="2142"/>
                    <a:pt x="99" y="2206"/>
                    <a:pt x="197" y="2206"/>
                  </a:cubicBezTo>
                  <a:cubicBezTo>
                    <a:pt x="296" y="2206"/>
                    <a:pt x="394" y="2142"/>
                    <a:pt x="394" y="2014"/>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815088" y="4233825"/>
              <a:ext cx="75250" cy="18300"/>
            </a:xfrm>
            <a:custGeom>
              <a:avLst/>
              <a:gdLst/>
              <a:ahLst/>
              <a:cxnLst/>
              <a:rect l="l" t="t" r="r" b="b"/>
              <a:pathLst>
                <a:path w="3010" h="732" extrusionOk="0">
                  <a:moveTo>
                    <a:pt x="2790" y="0"/>
                  </a:moveTo>
                  <a:cubicBezTo>
                    <a:pt x="2780" y="0"/>
                    <a:pt x="2770" y="1"/>
                    <a:pt x="2760" y="3"/>
                  </a:cubicBezTo>
                  <a:cubicBezTo>
                    <a:pt x="1924" y="114"/>
                    <a:pt x="1086" y="224"/>
                    <a:pt x="250" y="336"/>
                  </a:cubicBezTo>
                  <a:cubicBezTo>
                    <a:pt x="14" y="366"/>
                    <a:pt x="1" y="732"/>
                    <a:pt x="222" y="732"/>
                  </a:cubicBezTo>
                  <a:cubicBezTo>
                    <a:pt x="231" y="732"/>
                    <a:pt x="240" y="731"/>
                    <a:pt x="250" y="730"/>
                  </a:cubicBezTo>
                  <a:cubicBezTo>
                    <a:pt x="1086" y="618"/>
                    <a:pt x="1924" y="508"/>
                    <a:pt x="2760" y="396"/>
                  </a:cubicBezTo>
                  <a:cubicBezTo>
                    <a:pt x="2996" y="366"/>
                    <a:pt x="3010" y="0"/>
                    <a:pt x="2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890413" y="4211000"/>
              <a:ext cx="57850" cy="60050"/>
            </a:xfrm>
            <a:custGeom>
              <a:avLst/>
              <a:gdLst/>
              <a:ahLst/>
              <a:cxnLst/>
              <a:rect l="l" t="t" r="r" b="b"/>
              <a:pathLst>
                <a:path w="2314" h="2402" extrusionOk="0">
                  <a:moveTo>
                    <a:pt x="1090" y="0"/>
                  </a:moveTo>
                  <a:cubicBezTo>
                    <a:pt x="779" y="0"/>
                    <a:pt x="469" y="120"/>
                    <a:pt x="226" y="363"/>
                  </a:cubicBezTo>
                  <a:cubicBezTo>
                    <a:pt x="86" y="500"/>
                    <a:pt x="220" y="698"/>
                    <a:pt x="372" y="698"/>
                  </a:cubicBezTo>
                  <a:cubicBezTo>
                    <a:pt x="416" y="698"/>
                    <a:pt x="462" y="681"/>
                    <a:pt x="503" y="641"/>
                  </a:cubicBezTo>
                  <a:cubicBezTo>
                    <a:pt x="667" y="477"/>
                    <a:pt x="887" y="389"/>
                    <a:pt x="1107" y="389"/>
                  </a:cubicBezTo>
                  <a:cubicBezTo>
                    <a:pt x="1237" y="389"/>
                    <a:pt x="1366" y="419"/>
                    <a:pt x="1485" y="483"/>
                  </a:cubicBezTo>
                  <a:lnTo>
                    <a:pt x="1485" y="483"/>
                  </a:lnTo>
                  <a:cubicBezTo>
                    <a:pt x="1143" y="1087"/>
                    <a:pt x="694" y="1606"/>
                    <a:pt x="142" y="2036"/>
                  </a:cubicBezTo>
                  <a:cubicBezTo>
                    <a:pt x="0" y="2147"/>
                    <a:pt x="126" y="2369"/>
                    <a:pt x="281" y="2373"/>
                  </a:cubicBezTo>
                  <a:cubicBezTo>
                    <a:pt x="874" y="2381"/>
                    <a:pt x="1468" y="2390"/>
                    <a:pt x="2060" y="2402"/>
                  </a:cubicBezTo>
                  <a:cubicBezTo>
                    <a:pt x="2061" y="2402"/>
                    <a:pt x="2062" y="2402"/>
                    <a:pt x="2063" y="2402"/>
                  </a:cubicBezTo>
                  <a:cubicBezTo>
                    <a:pt x="2314" y="2402"/>
                    <a:pt x="2313" y="2011"/>
                    <a:pt x="2060" y="2008"/>
                  </a:cubicBezTo>
                  <a:cubicBezTo>
                    <a:pt x="1642" y="2001"/>
                    <a:pt x="1223" y="1994"/>
                    <a:pt x="804" y="1988"/>
                  </a:cubicBezTo>
                  <a:lnTo>
                    <a:pt x="804" y="1988"/>
                  </a:lnTo>
                  <a:cubicBezTo>
                    <a:pt x="1254" y="1565"/>
                    <a:pt x="1626" y="1072"/>
                    <a:pt x="1913" y="520"/>
                  </a:cubicBezTo>
                  <a:cubicBezTo>
                    <a:pt x="1949" y="450"/>
                    <a:pt x="1953" y="336"/>
                    <a:pt x="1883" y="283"/>
                  </a:cubicBezTo>
                  <a:cubicBezTo>
                    <a:pt x="1647" y="95"/>
                    <a:pt x="1367" y="0"/>
                    <a:pt x="1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997738" y="4261000"/>
              <a:ext cx="12700" cy="9875"/>
            </a:xfrm>
            <a:custGeom>
              <a:avLst/>
              <a:gdLst/>
              <a:ahLst/>
              <a:cxnLst/>
              <a:rect l="l" t="t" r="r" b="b"/>
              <a:pathLst>
                <a:path w="508" h="395" extrusionOk="0">
                  <a:moveTo>
                    <a:pt x="252" y="1"/>
                  </a:moveTo>
                  <a:cubicBezTo>
                    <a:pt x="0" y="1"/>
                    <a:pt x="0" y="394"/>
                    <a:pt x="252" y="394"/>
                  </a:cubicBezTo>
                  <a:cubicBezTo>
                    <a:pt x="507" y="394"/>
                    <a:pt x="507" y="1"/>
                    <a:pt x="2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43"/>
          <p:cNvGrpSpPr/>
          <p:nvPr/>
        </p:nvGrpSpPr>
        <p:grpSpPr>
          <a:xfrm>
            <a:off x="6285950" y="1793725"/>
            <a:ext cx="2325075" cy="225150"/>
            <a:chOff x="6285950" y="1793725"/>
            <a:chExt cx="2325075" cy="225150"/>
          </a:xfrm>
        </p:grpSpPr>
        <p:sp>
          <p:nvSpPr>
            <p:cNvPr id="1919" name="Google Shape;1919;p43"/>
            <p:cNvSpPr/>
            <p:nvPr/>
          </p:nvSpPr>
          <p:spPr>
            <a:xfrm>
              <a:off x="6285950" y="1819125"/>
              <a:ext cx="83250" cy="199750"/>
            </a:xfrm>
            <a:custGeom>
              <a:avLst/>
              <a:gdLst/>
              <a:ahLst/>
              <a:cxnLst/>
              <a:rect l="l" t="t" r="r" b="b"/>
              <a:pathLst>
                <a:path w="3330" h="7990" extrusionOk="0">
                  <a:moveTo>
                    <a:pt x="3054" y="1"/>
                  </a:moveTo>
                  <a:cubicBezTo>
                    <a:pt x="3022" y="1"/>
                    <a:pt x="2987" y="10"/>
                    <a:pt x="2952" y="33"/>
                  </a:cubicBezTo>
                  <a:cubicBezTo>
                    <a:pt x="50" y="1905"/>
                    <a:pt x="0" y="6002"/>
                    <a:pt x="2848" y="7955"/>
                  </a:cubicBezTo>
                  <a:cubicBezTo>
                    <a:pt x="2883" y="7979"/>
                    <a:pt x="2917" y="7989"/>
                    <a:pt x="2950" y="7989"/>
                  </a:cubicBezTo>
                  <a:cubicBezTo>
                    <a:pt x="3111" y="7989"/>
                    <a:pt x="3218" y="7733"/>
                    <a:pt x="3045" y="7614"/>
                  </a:cubicBezTo>
                  <a:cubicBezTo>
                    <a:pt x="450" y="5833"/>
                    <a:pt x="507" y="2080"/>
                    <a:pt x="3151" y="372"/>
                  </a:cubicBezTo>
                  <a:cubicBezTo>
                    <a:pt x="3330" y="257"/>
                    <a:pt x="3220" y="1"/>
                    <a:pt x="3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6406150" y="1907750"/>
              <a:ext cx="66675" cy="18850"/>
            </a:xfrm>
            <a:custGeom>
              <a:avLst/>
              <a:gdLst/>
              <a:ahLst/>
              <a:cxnLst/>
              <a:rect l="l" t="t" r="r" b="b"/>
              <a:pathLst>
                <a:path w="2667" h="754" extrusionOk="0">
                  <a:moveTo>
                    <a:pt x="300" y="0"/>
                  </a:moveTo>
                  <a:cubicBezTo>
                    <a:pt x="81" y="0"/>
                    <a:pt x="0" y="341"/>
                    <a:pt x="234" y="383"/>
                  </a:cubicBezTo>
                  <a:cubicBezTo>
                    <a:pt x="933" y="505"/>
                    <a:pt x="1630" y="629"/>
                    <a:pt x="2327" y="749"/>
                  </a:cubicBezTo>
                  <a:cubicBezTo>
                    <a:pt x="2341" y="752"/>
                    <a:pt x="2354" y="753"/>
                    <a:pt x="2367" y="753"/>
                  </a:cubicBezTo>
                  <a:cubicBezTo>
                    <a:pt x="2585" y="753"/>
                    <a:pt x="2667" y="412"/>
                    <a:pt x="2432" y="370"/>
                  </a:cubicBezTo>
                  <a:cubicBezTo>
                    <a:pt x="1734" y="248"/>
                    <a:pt x="1036" y="125"/>
                    <a:pt x="340" y="4"/>
                  </a:cubicBezTo>
                  <a:cubicBezTo>
                    <a:pt x="326" y="1"/>
                    <a:pt x="313" y="0"/>
                    <a:pt x="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6518250" y="1840300"/>
              <a:ext cx="69125" cy="120000"/>
            </a:xfrm>
            <a:custGeom>
              <a:avLst/>
              <a:gdLst/>
              <a:ahLst/>
              <a:cxnLst/>
              <a:rect l="l" t="t" r="r" b="b"/>
              <a:pathLst>
                <a:path w="2765" h="4800" extrusionOk="0">
                  <a:moveTo>
                    <a:pt x="1306" y="0"/>
                  </a:moveTo>
                  <a:cubicBezTo>
                    <a:pt x="913" y="0"/>
                    <a:pt x="477" y="227"/>
                    <a:pt x="175" y="425"/>
                  </a:cubicBezTo>
                  <a:cubicBezTo>
                    <a:pt x="1" y="542"/>
                    <a:pt x="109" y="800"/>
                    <a:pt x="272" y="800"/>
                  </a:cubicBezTo>
                  <a:cubicBezTo>
                    <a:pt x="304" y="800"/>
                    <a:pt x="339" y="790"/>
                    <a:pt x="374" y="766"/>
                  </a:cubicBezTo>
                  <a:cubicBezTo>
                    <a:pt x="563" y="629"/>
                    <a:pt x="765" y="516"/>
                    <a:pt x="981" y="428"/>
                  </a:cubicBezTo>
                  <a:cubicBezTo>
                    <a:pt x="1585" y="705"/>
                    <a:pt x="1733" y="1030"/>
                    <a:pt x="1419" y="1403"/>
                  </a:cubicBezTo>
                  <a:cubicBezTo>
                    <a:pt x="1323" y="1771"/>
                    <a:pt x="1001" y="2182"/>
                    <a:pt x="819" y="2520"/>
                  </a:cubicBezTo>
                  <a:cubicBezTo>
                    <a:pt x="771" y="2613"/>
                    <a:pt x="795" y="2735"/>
                    <a:pt x="889" y="2790"/>
                  </a:cubicBezTo>
                  <a:cubicBezTo>
                    <a:pt x="998" y="2852"/>
                    <a:pt x="1315" y="2905"/>
                    <a:pt x="1388" y="2959"/>
                  </a:cubicBezTo>
                  <a:cubicBezTo>
                    <a:pt x="2765" y="3996"/>
                    <a:pt x="1197" y="4316"/>
                    <a:pt x="551" y="4404"/>
                  </a:cubicBezTo>
                  <a:cubicBezTo>
                    <a:pt x="314" y="4437"/>
                    <a:pt x="302" y="4800"/>
                    <a:pt x="521" y="4800"/>
                  </a:cubicBezTo>
                  <a:cubicBezTo>
                    <a:pt x="531" y="4800"/>
                    <a:pt x="541" y="4799"/>
                    <a:pt x="551" y="4797"/>
                  </a:cubicBezTo>
                  <a:cubicBezTo>
                    <a:pt x="1282" y="4699"/>
                    <a:pt x="2242" y="4517"/>
                    <a:pt x="2384" y="3642"/>
                  </a:cubicBezTo>
                  <a:cubicBezTo>
                    <a:pt x="2423" y="3396"/>
                    <a:pt x="2390" y="3121"/>
                    <a:pt x="2241" y="2915"/>
                  </a:cubicBezTo>
                  <a:cubicBezTo>
                    <a:pt x="1991" y="2569"/>
                    <a:pt x="1622" y="2641"/>
                    <a:pt x="1272" y="2529"/>
                  </a:cubicBezTo>
                  <a:lnTo>
                    <a:pt x="1272" y="2529"/>
                  </a:lnTo>
                  <a:cubicBezTo>
                    <a:pt x="1641" y="1937"/>
                    <a:pt x="2355" y="989"/>
                    <a:pt x="1984" y="383"/>
                  </a:cubicBezTo>
                  <a:cubicBezTo>
                    <a:pt x="1814" y="102"/>
                    <a:pt x="1570" y="0"/>
                    <a:pt x="1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6663150" y="1811050"/>
              <a:ext cx="303475" cy="158950"/>
            </a:xfrm>
            <a:custGeom>
              <a:avLst/>
              <a:gdLst/>
              <a:ahLst/>
              <a:cxnLst/>
              <a:rect l="l" t="t" r="r" b="b"/>
              <a:pathLst>
                <a:path w="12139" h="6358" extrusionOk="0">
                  <a:moveTo>
                    <a:pt x="4400" y="0"/>
                  </a:moveTo>
                  <a:cubicBezTo>
                    <a:pt x="4200" y="0"/>
                    <a:pt x="4015" y="18"/>
                    <a:pt x="3873" y="74"/>
                  </a:cubicBezTo>
                  <a:cubicBezTo>
                    <a:pt x="3197" y="336"/>
                    <a:pt x="3263" y="1474"/>
                    <a:pt x="3146" y="2065"/>
                  </a:cubicBezTo>
                  <a:cubicBezTo>
                    <a:pt x="2912" y="3253"/>
                    <a:pt x="2681" y="4442"/>
                    <a:pt x="2449" y="5631"/>
                  </a:cubicBezTo>
                  <a:lnTo>
                    <a:pt x="2449" y="5631"/>
                  </a:lnTo>
                  <a:cubicBezTo>
                    <a:pt x="1577" y="4155"/>
                    <a:pt x="901" y="2597"/>
                    <a:pt x="419" y="944"/>
                  </a:cubicBezTo>
                  <a:cubicBezTo>
                    <a:pt x="392" y="846"/>
                    <a:pt x="316" y="804"/>
                    <a:pt x="238" y="804"/>
                  </a:cubicBezTo>
                  <a:cubicBezTo>
                    <a:pt x="121" y="804"/>
                    <a:pt x="1" y="899"/>
                    <a:pt x="44" y="1047"/>
                  </a:cubicBezTo>
                  <a:cubicBezTo>
                    <a:pt x="582" y="2894"/>
                    <a:pt x="1358" y="4630"/>
                    <a:pt x="2377" y="6264"/>
                  </a:cubicBezTo>
                  <a:cubicBezTo>
                    <a:pt x="2416" y="6325"/>
                    <a:pt x="2487" y="6357"/>
                    <a:pt x="2556" y="6357"/>
                  </a:cubicBezTo>
                  <a:cubicBezTo>
                    <a:pt x="2638" y="6357"/>
                    <a:pt x="2718" y="6312"/>
                    <a:pt x="2736" y="6218"/>
                  </a:cubicBezTo>
                  <a:cubicBezTo>
                    <a:pt x="2952" y="5114"/>
                    <a:pt x="3170" y="4009"/>
                    <a:pt x="3385" y="2905"/>
                  </a:cubicBezTo>
                  <a:cubicBezTo>
                    <a:pt x="3492" y="2353"/>
                    <a:pt x="3601" y="1802"/>
                    <a:pt x="3708" y="1249"/>
                  </a:cubicBezTo>
                  <a:cubicBezTo>
                    <a:pt x="3855" y="505"/>
                    <a:pt x="4073" y="453"/>
                    <a:pt x="4743" y="453"/>
                  </a:cubicBezTo>
                  <a:cubicBezTo>
                    <a:pt x="4786" y="453"/>
                    <a:pt x="4830" y="453"/>
                    <a:pt x="4876" y="453"/>
                  </a:cubicBezTo>
                  <a:cubicBezTo>
                    <a:pt x="7211" y="463"/>
                    <a:pt x="9549" y="472"/>
                    <a:pt x="11884" y="483"/>
                  </a:cubicBezTo>
                  <a:cubicBezTo>
                    <a:pt x="11884" y="483"/>
                    <a:pt x="11885" y="483"/>
                    <a:pt x="11885" y="483"/>
                  </a:cubicBezTo>
                  <a:cubicBezTo>
                    <a:pt x="12139" y="483"/>
                    <a:pt x="12138" y="91"/>
                    <a:pt x="11884" y="90"/>
                  </a:cubicBezTo>
                  <a:cubicBezTo>
                    <a:pt x="10457" y="84"/>
                    <a:pt x="9029" y="77"/>
                    <a:pt x="7602" y="71"/>
                  </a:cubicBezTo>
                  <a:cubicBezTo>
                    <a:pt x="6888" y="68"/>
                    <a:pt x="6173" y="67"/>
                    <a:pt x="5461" y="62"/>
                  </a:cubicBezTo>
                  <a:cubicBezTo>
                    <a:pt x="5183" y="61"/>
                    <a:pt x="4767" y="0"/>
                    <a:pt x="4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6826450" y="1866425"/>
              <a:ext cx="81875" cy="86525"/>
            </a:xfrm>
            <a:custGeom>
              <a:avLst/>
              <a:gdLst/>
              <a:ahLst/>
              <a:cxnLst/>
              <a:rect l="l" t="t" r="r" b="b"/>
              <a:pathLst>
                <a:path w="3275" h="3461" extrusionOk="0">
                  <a:moveTo>
                    <a:pt x="1361" y="0"/>
                  </a:moveTo>
                  <a:cubicBezTo>
                    <a:pt x="945" y="0"/>
                    <a:pt x="464" y="224"/>
                    <a:pt x="173" y="418"/>
                  </a:cubicBezTo>
                  <a:cubicBezTo>
                    <a:pt x="1" y="538"/>
                    <a:pt x="108" y="794"/>
                    <a:pt x="272" y="794"/>
                  </a:cubicBezTo>
                  <a:cubicBezTo>
                    <a:pt x="304" y="794"/>
                    <a:pt x="339" y="784"/>
                    <a:pt x="374" y="760"/>
                  </a:cubicBezTo>
                  <a:cubicBezTo>
                    <a:pt x="583" y="622"/>
                    <a:pt x="807" y="494"/>
                    <a:pt x="1054" y="434"/>
                  </a:cubicBezTo>
                  <a:cubicBezTo>
                    <a:pt x="1138" y="414"/>
                    <a:pt x="1221" y="396"/>
                    <a:pt x="1303" y="396"/>
                  </a:cubicBezTo>
                  <a:cubicBezTo>
                    <a:pt x="1371" y="396"/>
                    <a:pt x="1438" y="408"/>
                    <a:pt x="1505" y="443"/>
                  </a:cubicBezTo>
                  <a:cubicBezTo>
                    <a:pt x="1696" y="466"/>
                    <a:pt x="1734" y="589"/>
                    <a:pt x="1615" y="816"/>
                  </a:cubicBezTo>
                  <a:cubicBezTo>
                    <a:pt x="1658" y="1005"/>
                    <a:pt x="1620" y="1168"/>
                    <a:pt x="1498" y="1304"/>
                  </a:cubicBezTo>
                  <a:cubicBezTo>
                    <a:pt x="1195" y="1863"/>
                    <a:pt x="675" y="2368"/>
                    <a:pt x="218" y="2802"/>
                  </a:cubicBezTo>
                  <a:cubicBezTo>
                    <a:pt x="82" y="2931"/>
                    <a:pt x="200" y="3120"/>
                    <a:pt x="357" y="3138"/>
                  </a:cubicBezTo>
                  <a:cubicBezTo>
                    <a:pt x="1248" y="3244"/>
                    <a:pt x="2135" y="3352"/>
                    <a:pt x="3024" y="3459"/>
                  </a:cubicBezTo>
                  <a:cubicBezTo>
                    <a:pt x="3033" y="3460"/>
                    <a:pt x="3042" y="3461"/>
                    <a:pt x="3051" y="3461"/>
                  </a:cubicBezTo>
                  <a:cubicBezTo>
                    <a:pt x="3274" y="3461"/>
                    <a:pt x="3264" y="3094"/>
                    <a:pt x="3024" y="3065"/>
                  </a:cubicBezTo>
                  <a:cubicBezTo>
                    <a:pt x="2277" y="2975"/>
                    <a:pt x="1532" y="2886"/>
                    <a:pt x="785" y="2796"/>
                  </a:cubicBezTo>
                  <a:lnTo>
                    <a:pt x="785" y="2796"/>
                  </a:lnTo>
                  <a:cubicBezTo>
                    <a:pt x="1108" y="2463"/>
                    <a:pt x="1408" y="2109"/>
                    <a:pt x="1680" y="1731"/>
                  </a:cubicBezTo>
                  <a:cubicBezTo>
                    <a:pt x="1938" y="1370"/>
                    <a:pt x="2264" y="902"/>
                    <a:pt x="2065" y="440"/>
                  </a:cubicBezTo>
                  <a:cubicBezTo>
                    <a:pt x="1926" y="116"/>
                    <a:pt x="1660" y="0"/>
                    <a:pt x="1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6996525" y="1794125"/>
              <a:ext cx="116650" cy="222375"/>
            </a:xfrm>
            <a:custGeom>
              <a:avLst/>
              <a:gdLst/>
              <a:ahLst/>
              <a:cxnLst/>
              <a:rect l="l" t="t" r="r" b="b"/>
              <a:pathLst>
                <a:path w="4666" h="8895" extrusionOk="0">
                  <a:moveTo>
                    <a:pt x="985" y="1"/>
                  </a:moveTo>
                  <a:cubicBezTo>
                    <a:pt x="803" y="1"/>
                    <a:pt x="682" y="267"/>
                    <a:pt x="879" y="361"/>
                  </a:cubicBezTo>
                  <a:cubicBezTo>
                    <a:pt x="4211" y="1978"/>
                    <a:pt x="1940" y="6664"/>
                    <a:pt x="136" y="8555"/>
                  </a:cubicBezTo>
                  <a:cubicBezTo>
                    <a:pt x="1" y="8698"/>
                    <a:pt x="135" y="8895"/>
                    <a:pt x="284" y="8895"/>
                  </a:cubicBezTo>
                  <a:cubicBezTo>
                    <a:pt x="329" y="8895"/>
                    <a:pt x="375" y="8877"/>
                    <a:pt x="416" y="8835"/>
                  </a:cubicBezTo>
                  <a:cubicBezTo>
                    <a:pt x="2385" y="6767"/>
                    <a:pt x="4666" y="1763"/>
                    <a:pt x="1077" y="24"/>
                  </a:cubicBezTo>
                  <a:cubicBezTo>
                    <a:pt x="1045" y="8"/>
                    <a:pt x="1014"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7162375" y="1894725"/>
              <a:ext cx="107825" cy="13075"/>
            </a:xfrm>
            <a:custGeom>
              <a:avLst/>
              <a:gdLst/>
              <a:ahLst/>
              <a:cxnLst/>
              <a:rect l="l" t="t" r="r" b="b"/>
              <a:pathLst>
                <a:path w="4313" h="523" extrusionOk="0">
                  <a:moveTo>
                    <a:pt x="4087" y="1"/>
                  </a:moveTo>
                  <a:cubicBezTo>
                    <a:pt x="4079" y="1"/>
                    <a:pt x="4070" y="1"/>
                    <a:pt x="4061" y="2"/>
                  </a:cubicBezTo>
                  <a:cubicBezTo>
                    <a:pt x="3309" y="86"/>
                    <a:pt x="2556" y="128"/>
                    <a:pt x="1803" y="128"/>
                  </a:cubicBezTo>
                  <a:cubicBezTo>
                    <a:pt x="1287" y="128"/>
                    <a:pt x="770" y="108"/>
                    <a:pt x="252" y="69"/>
                  </a:cubicBezTo>
                  <a:cubicBezTo>
                    <a:pt x="246" y="69"/>
                    <a:pt x="240" y="69"/>
                    <a:pt x="234" y="69"/>
                  </a:cubicBezTo>
                  <a:cubicBezTo>
                    <a:pt x="0" y="69"/>
                    <a:pt x="8" y="444"/>
                    <a:pt x="252" y="463"/>
                  </a:cubicBezTo>
                  <a:cubicBezTo>
                    <a:pt x="771" y="503"/>
                    <a:pt x="1289" y="523"/>
                    <a:pt x="1807" y="523"/>
                  </a:cubicBezTo>
                  <a:cubicBezTo>
                    <a:pt x="2559" y="523"/>
                    <a:pt x="3309" y="481"/>
                    <a:pt x="4061" y="396"/>
                  </a:cubicBezTo>
                  <a:cubicBezTo>
                    <a:pt x="4302" y="368"/>
                    <a:pt x="4313" y="1"/>
                    <a:pt x="4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7379725" y="1830100"/>
              <a:ext cx="84800" cy="89025"/>
            </a:xfrm>
            <a:custGeom>
              <a:avLst/>
              <a:gdLst/>
              <a:ahLst/>
              <a:cxnLst/>
              <a:rect l="l" t="t" r="r" b="b"/>
              <a:pathLst>
                <a:path w="3392" h="3561" extrusionOk="0">
                  <a:moveTo>
                    <a:pt x="2502" y="0"/>
                  </a:moveTo>
                  <a:cubicBezTo>
                    <a:pt x="2457" y="0"/>
                    <a:pt x="2411" y="19"/>
                    <a:pt x="2372" y="65"/>
                  </a:cubicBezTo>
                  <a:cubicBezTo>
                    <a:pt x="1500" y="1055"/>
                    <a:pt x="734" y="2120"/>
                    <a:pt x="74" y="3264"/>
                  </a:cubicBezTo>
                  <a:cubicBezTo>
                    <a:pt x="1" y="3387"/>
                    <a:pt x="89" y="3561"/>
                    <a:pt x="238" y="3561"/>
                  </a:cubicBezTo>
                  <a:cubicBezTo>
                    <a:pt x="240" y="3561"/>
                    <a:pt x="241" y="3561"/>
                    <a:pt x="243" y="3561"/>
                  </a:cubicBezTo>
                  <a:cubicBezTo>
                    <a:pt x="1208" y="3529"/>
                    <a:pt x="2173" y="3496"/>
                    <a:pt x="3138" y="3466"/>
                  </a:cubicBezTo>
                  <a:cubicBezTo>
                    <a:pt x="3387" y="3458"/>
                    <a:pt x="3391" y="3072"/>
                    <a:pt x="3146" y="3072"/>
                  </a:cubicBezTo>
                  <a:cubicBezTo>
                    <a:pt x="3143" y="3072"/>
                    <a:pt x="3140" y="3072"/>
                    <a:pt x="3138" y="3072"/>
                  </a:cubicBezTo>
                  <a:cubicBezTo>
                    <a:pt x="2290" y="3100"/>
                    <a:pt x="1443" y="3129"/>
                    <a:pt x="596" y="3156"/>
                  </a:cubicBezTo>
                  <a:lnTo>
                    <a:pt x="596" y="3156"/>
                  </a:lnTo>
                  <a:cubicBezTo>
                    <a:pt x="1197" y="2158"/>
                    <a:pt x="1880" y="1222"/>
                    <a:pt x="2651" y="345"/>
                  </a:cubicBezTo>
                  <a:cubicBezTo>
                    <a:pt x="2778" y="199"/>
                    <a:pt x="2646" y="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7456125" y="1866150"/>
              <a:ext cx="15975" cy="109525"/>
            </a:xfrm>
            <a:custGeom>
              <a:avLst/>
              <a:gdLst/>
              <a:ahLst/>
              <a:cxnLst/>
              <a:rect l="l" t="t" r="r" b="b"/>
              <a:pathLst>
                <a:path w="639" h="4381" extrusionOk="0">
                  <a:moveTo>
                    <a:pt x="395" y="0"/>
                  </a:moveTo>
                  <a:cubicBezTo>
                    <a:pt x="320" y="0"/>
                    <a:pt x="252" y="43"/>
                    <a:pt x="239" y="143"/>
                  </a:cubicBezTo>
                  <a:cubicBezTo>
                    <a:pt x="56" y="1492"/>
                    <a:pt x="0" y="2833"/>
                    <a:pt x="79" y="4191"/>
                  </a:cubicBezTo>
                  <a:cubicBezTo>
                    <a:pt x="86" y="4318"/>
                    <a:pt x="188" y="4381"/>
                    <a:pt x="287" y="4381"/>
                  </a:cubicBezTo>
                  <a:cubicBezTo>
                    <a:pt x="385" y="4381"/>
                    <a:pt x="480" y="4318"/>
                    <a:pt x="473" y="4191"/>
                  </a:cubicBezTo>
                  <a:cubicBezTo>
                    <a:pt x="397" y="2870"/>
                    <a:pt x="441" y="1559"/>
                    <a:pt x="619" y="248"/>
                  </a:cubicBezTo>
                  <a:cubicBezTo>
                    <a:pt x="638" y="98"/>
                    <a:pt x="509" y="0"/>
                    <a:pt x="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7550500" y="1806500"/>
              <a:ext cx="81225" cy="154000"/>
            </a:xfrm>
            <a:custGeom>
              <a:avLst/>
              <a:gdLst/>
              <a:ahLst/>
              <a:cxnLst/>
              <a:rect l="l" t="t" r="r" b="b"/>
              <a:pathLst>
                <a:path w="3249" h="6160" extrusionOk="0">
                  <a:moveTo>
                    <a:pt x="2633" y="1"/>
                  </a:moveTo>
                  <a:cubicBezTo>
                    <a:pt x="2602" y="1"/>
                    <a:pt x="2569" y="9"/>
                    <a:pt x="2535" y="28"/>
                  </a:cubicBezTo>
                  <a:cubicBezTo>
                    <a:pt x="0" y="1474"/>
                    <a:pt x="269" y="5031"/>
                    <a:pt x="2938" y="6144"/>
                  </a:cubicBezTo>
                  <a:cubicBezTo>
                    <a:pt x="2964" y="6155"/>
                    <a:pt x="2989" y="6159"/>
                    <a:pt x="3011" y="6159"/>
                  </a:cubicBezTo>
                  <a:cubicBezTo>
                    <a:pt x="3191" y="6159"/>
                    <a:pt x="3248" y="5851"/>
                    <a:pt x="3044" y="5764"/>
                  </a:cubicBezTo>
                  <a:cubicBezTo>
                    <a:pt x="673" y="4777"/>
                    <a:pt x="531" y="1626"/>
                    <a:pt x="2736" y="367"/>
                  </a:cubicBezTo>
                  <a:cubicBezTo>
                    <a:pt x="2923" y="262"/>
                    <a:pt x="2808" y="1"/>
                    <a:pt x="2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7660975" y="1825125"/>
              <a:ext cx="61225" cy="105050"/>
            </a:xfrm>
            <a:custGeom>
              <a:avLst/>
              <a:gdLst/>
              <a:ahLst/>
              <a:cxnLst/>
              <a:rect l="l" t="t" r="r" b="b"/>
              <a:pathLst>
                <a:path w="2449" h="4202" extrusionOk="0">
                  <a:moveTo>
                    <a:pt x="1376" y="1"/>
                  </a:moveTo>
                  <a:cubicBezTo>
                    <a:pt x="945" y="1"/>
                    <a:pt x="519" y="372"/>
                    <a:pt x="238" y="682"/>
                  </a:cubicBezTo>
                  <a:cubicBezTo>
                    <a:pt x="108" y="824"/>
                    <a:pt x="240" y="1022"/>
                    <a:pt x="387" y="1022"/>
                  </a:cubicBezTo>
                  <a:cubicBezTo>
                    <a:pt x="431" y="1022"/>
                    <a:pt x="477" y="1003"/>
                    <a:pt x="517" y="959"/>
                  </a:cubicBezTo>
                  <a:cubicBezTo>
                    <a:pt x="703" y="753"/>
                    <a:pt x="1055" y="401"/>
                    <a:pt x="1294" y="401"/>
                  </a:cubicBezTo>
                  <a:cubicBezTo>
                    <a:pt x="1478" y="401"/>
                    <a:pt x="1596" y="610"/>
                    <a:pt x="1519" y="1254"/>
                  </a:cubicBezTo>
                  <a:cubicBezTo>
                    <a:pt x="1483" y="1554"/>
                    <a:pt x="1204" y="1953"/>
                    <a:pt x="1080" y="2228"/>
                  </a:cubicBezTo>
                  <a:cubicBezTo>
                    <a:pt x="1026" y="2346"/>
                    <a:pt x="1099" y="2532"/>
                    <a:pt x="1235" y="2532"/>
                  </a:cubicBezTo>
                  <a:cubicBezTo>
                    <a:pt x="1256" y="2532"/>
                    <a:pt x="1278" y="2528"/>
                    <a:pt x="1302" y="2518"/>
                  </a:cubicBezTo>
                  <a:cubicBezTo>
                    <a:pt x="1446" y="2839"/>
                    <a:pt x="1592" y="3158"/>
                    <a:pt x="1738" y="3478"/>
                  </a:cubicBezTo>
                  <a:cubicBezTo>
                    <a:pt x="1521" y="3672"/>
                    <a:pt x="1274" y="3774"/>
                    <a:pt x="999" y="3785"/>
                  </a:cubicBezTo>
                  <a:cubicBezTo>
                    <a:pt x="867" y="3807"/>
                    <a:pt x="740" y="3814"/>
                    <a:pt x="612" y="3814"/>
                  </a:cubicBezTo>
                  <a:cubicBezTo>
                    <a:pt x="494" y="3814"/>
                    <a:pt x="376" y="3808"/>
                    <a:pt x="254" y="3801"/>
                  </a:cubicBezTo>
                  <a:cubicBezTo>
                    <a:pt x="249" y="3801"/>
                    <a:pt x="245" y="3801"/>
                    <a:pt x="240" y="3801"/>
                  </a:cubicBezTo>
                  <a:cubicBezTo>
                    <a:pt x="0" y="3801"/>
                    <a:pt x="6" y="4181"/>
                    <a:pt x="254" y="4195"/>
                  </a:cubicBezTo>
                  <a:cubicBezTo>
                    <a:pt x="336" y="4199"/>
                    <a:pt x="422" y="4202"/>
                    <a:pt x="511" y="4202"/>
                  </a:cubicBezTo>
                  <a:cubicBezTo>
                    <a:pt x="1286" y="4202"/>
                    <a:pt x="2249" y="3999"/>
                    <a:pt x="2375" y="3094"/>
                  </a:cubicBezTo>
                  <a:cubicBezTo>
                    <a:pt x="2448" y="2571"/>
                    <a:pt x="2071" y="2124"/>
                    <a:pt x="1601" y="2078"/>
                  </a:cubicBezTo>
                  <a:lnTo>
                    <a:pt x="1601" y="2078"/>
                  </a:lnTo>
                  <a:cubicBezTo>
                    <a:pt x="1921" y="1491"/>
                    <a:pt x="2387" y="637"/>
                    <a:pt x="1877" y="198"/>
                  </a:cubicBezTo>
                  <a:cubicBezTo>
                    <a:pt x="1715" y="58"/>
                    <a:pt x="1545" y="1"/>
                    <a:pt x="1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7741025" y="1799325"/>
              <a:ext cx="77050" cy="151925"/>
            </a:xfrm>
            <a:custGeom>
              <a:avLst/>
              <a:gdLst/>
              <a:ahLst/>
              <a:cxnLst/>
              <a:rect l="l" t="t" r="r" b="b"/>
              <a:pathLst>
                <a:path w="3082" h="6077" extrusionOk="0">
                  <a:moveTo>
                    <a:pt x="774" y="1"/>
                  </a:moveTo>
                  <a:cubicBezTo>
                    <a:pt x="616" y="1"/>
                    <a:pt x="511" y="256"/>
                    <a:pt x="679" y="378"/>
                  </a:cubicBezTo>
                  <a:cubicBezTo>
                    <a:pt x="2662" y="1797"/>
                    <a:pt x="2371" y="4670"/>
                    <a:pt x="198" y="5715"/>
                  </a:cubicBezTo>
                  <a:cubicBezTo>
                    <a:pt x="0" y="5810"/>
                    <a:pt x="123" y="6077"/>
                    <a:pt x="307" y="6077"/>
                  </a:cubicBezTo>
                  <a:cubicBezTo>
                    <a:pt x="336" y="6077"/>
                    <a:pt x="366" y="6070"/>
                    <a:pt x="397" y="6056"/>
                  </a:cubicBezTo>
                  <a:cubicBezTo>
                    <a:pt x="2865" y="4867"/>
                    <a:pt x="3081" y="1616"/>
                    <a:pt x="878" y="37"/>
                  </a:cubicBezTo>
                  <a:cubicBezTo>
                    <a:pt x="843" y="12"/>
                    <a:pt x="807"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7846575" y="1799800"/>
              <a:ext cx="76475" cy="156850"/>
            </a:xfrm>
            <a:custGeom>
              <a:avLst/>
              <a:gdLst/>
              <a:ahLst/>
              <a:cxnLst/>
              <a:rect l="l" t="t" r="r" b="b"/>
              <a:pathLst>
                <a:path w="3059" h="6274" extrusionOk="0">
                  <a:moveTo>
                    <a:pt x="2759" y="1"/>
                  </a:moveTo>
                  <a:cubicBezTo>
                    <a:pt x="2729" y="1"/>
                    <a:pt x="2698" y="8"/>
                    <a:pt x="2666" y="24"/>
                  </a:cubicBezTo>
                  <a:cubicBezTo>
                    <a:pt x="125" y="1308"/>
                    <a:pt x="0" y="4744"/>
                    <a:pt x="2405" y="6243"/>
                  </a:cubicBezTo>
                  <a:cubicBezTo>
                    <a:pt x="2440" y="6264"/>
                    <a:pt x="2474" y="6273"/>
                    <a:pt x="2506" y="6273"/>
                  </a:cubicBezTo>
                  <a:cubicBezTo>
                    <a:pt x="2675" y="6273"/>
                    <a:pt x="2785" y="6015"/>
                    <a:pt x="2604" y="5902"/>
                  </a:cubicBezTo>
                  <a:cubicBezTo>
                    <a:pt x="440" y="4555"/>
                    <a:pt x="600" y="1509"/>
                    <a:pt x="2863" y="363"/>
                  </a:cubicBezTo>
                  <a:cubicBezTo>
                    <a:pt x="3059" y="265"/>
                    <a:pt x="2940" y="1"/>
                    <a:pt x="27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7931775" y="1876575"/>
              <a:ext cx="51725" cy="14625"/>
            </a:xfrm>
            <a:custGeom>
              <a:avLst/>
              <a:gdLst/>
              <a:ahLst/>
              <a:cxnLst/>
              <a:rect l="l" t="t" r="r" b="b"/>
              <a:pathLst>
                <a:path w="2069" h="585" extrusionOk="0">
                  <a:moveTo>
                    <a:pt x="1151" y="1"/>
                  </a:moveTo>
                  <a:cubicBezTo>
                    <a:pt x="826" y="1"/>
                    <a:pt x="503" y="77"/>
                    <a:pt x="197" y="224"/>
                  </a:cubicBezTo>
                  <a:cubicBezTo>
                    <a:pt x="0" y="319"/>
                    <a:pt x="122" y="585"/>
                    <a:pt x="306" y="585"/>
                  </a:cubicBezTo>
                  <a:cubicBezTo>
                    <a:pt x="335" y="585"/>
                    <a:pt x="365" y="578"/>
                    <a:pt x="396" y="563"/>
                  </a:cubicBezTo>
                  <a:cubicBezTo>
                    <a:pt x="634" y="449"/>
                    <a:pt x="883" y="393"/>
                    <a:pt x="1134" y="393"/>
                  </a:cubicBezTo>
                  <a:cubicBezTo>
                    <a:pt x="1340" y="393"/>
                    <a:pt x="1547" y="430"/>
                    <a:pt x="1750" y="503"/>
                  </a:cubicBezTo>
                  <a:cubicBezTo>
                    <a:pt x="1774" y="512"/>
                    <a:pt x="1796" y="516"/>
                    <a:pt x="1817" y="516"/>
                  </a:cubicBezTo>
                  <a:cubicBezTo>
                    <a:pt x="2006" y="516"/>
                    <a:pt x="2069" y="199"/>
                    <a:pt x="1856" y="124"/>
                  </a:cubicBezTo>
                  <a:cubicBezTo>
                    <a:pt x="1623" y="41"/>
                    <a:pt x="1386" y="1"/>
                    <a:pt x="1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8026150" y="1809650"/>
              <a:ext cx="64800" cy="120225"/>
            </a:xfrm>
            <a:custGeom>
              <a:avLst/>
              <a:gdLst/>
              <a:ahLst/>
              <a:cxnLst/>
              <a:rect l="l" t="t" r="r" b="b"/>
              <a:pathLst>
                <a:path w="2592" h="4809" extrusionOk="0">
                  <a:moveTo>
                    <a:pt x="1636" y="0"/>
                  </a:moveTo>
                  <a:cubicBezTo>
                    <a:pt x="1143" y="0"/>
                    <a:pt x="675" y="129"/>
                    <a:pt x="210" y="392"/>
                  </a:cubicBezTo>
                  <a:cubicBezTo>
                    <a:pt x="21" y="499"/>
                    <a:pt x="137" y="760"/>
                    <a:pt x="311" y="760"/>
                  </a:cubicBezTo>
                  <a:cubicBezTo>
                    <a:pt x="342" y="760"/>
                    <a:pt x="374" y="752"/>
                    <a:pt x="407" y="734"/>
                  </a:cubicBezTo>
                  <a:cubicBezTo>
                    <a:pt x="810" y="506"/>
                    <a:pt x="1210" y="394"/>
                    <a:pt x="1634" y="394"/>
                  </a:cubicBezTo>
                  <a:cubicBezTo>
                    <a:pt x="1756" y="394"/>
                    <a:pt x="1879" y="403"/>
                    <a:pt x="2005" y="421"/>
                  </a:cubicBezTo>
                  <a:lnTo>
                    <a:pt x="2005" y="421"/>
                  </a:lnTo>
                  <a:cubicBezTo>
                    <a:pt x="1761" y="1108"/>
                    <a:pt x="1396" y="1674"/>
                    <a:pt x="867" y="2195"/>
                  </a:cubicBezTo>
                  <a:cubicBezTo>
                    <a:pt x="738" y="2323"/>
                    <a:pt x="856" y="2538"/>
                    <a:pt x="1006" y="2538"/>
                  </a:cubicBezTo>
                  <a:cubicBezTo>
                    <a:pt x="1038" y="2538"/>
                    <a:pt x="1071" y="2528"/>
                    <a:pt x="1104" y="2506"/>
                  </a:cubicBezTo>
                  <a:cubicBezTo>
                    <a:pt x="1279" y="2452"/>
                    <a:pt x="1429" y="2424"/>
                    <a:pt x="1553" y="2424"/>
                  </a:cubicBezTo>
                  <a:cubicBezTo>
                    <a:pt x="2056" y="2424"/>
                    <a:pt x="2134" y="2876"/>
                    <a:pt x="1787" y="3780"/>
                  </a:cubicBezTo>
                  <a:cubicBezTo>
                    <a:pt x="1625" y="3956"/>
                    <a:pt x="1432" y="4082"/>
                    <a:pt x="1209" y="4160"/>
                  </a:cubicBezTo>
                  <a:cubicBezTo>
                    <a:pt x="897" y="4304"/>
                    <a:pt x="569" y="4364"/>
                    <a:pt x="235" y="4426"/>
                  </a:cubicBezTo>
                  <a:cubicBezTo>
                    <a:pt x="0" y="4468"/>
                    <a:pt x="81" y="4809"/>
                    <a:pt x="299" y="4809"/>
                  </a:cubicBezTo>
                  <a:cubicBezTo>
                    <a:pt x="312" y="4809"/>
                    <a:pt x="326" y="4808"/>
                    <a:pt x="340" y="4805"/>
                  </a:cubicBezTo>
                  <a:cubicBezTo>
                    <a:pt x="1280" y="4633"/>
                    <a:pt x="2592" y="4152"/>
                    <a:pt x="2493" y="2954"/>
                  </a:cubicBezTo>
                  <a:cubicBezTo>
                    <a:pt x="2449" y="2430"/>
                    <a:pt x="2038" y="2050"/>
                    <a:pt x="1576" y="1996"/>
                  </a:cubicBezTo>
                  <a:lnTo>
                    <a:pt x="1576" y="1996"/>
                  </a:lnTo>
                  <a:cubicBezTo>
                    <a:pt x="1971" y="1500"/>
                    <a:pt x="2259" y="947"/>
                    <a:pt x="2456" y="319"/>
                  </a:cubicBezTo>
                  <a:cubicBezTo>
                    <a:pt x="2486" y="220"/>
                    <a:pt x="2420" y="98"/>
                    <a:pt x="2317" y="77"/>
                  </a:cubicBezTo>
                  <a:cubicBezTo>
                    <a:pt x="2083" y="26"/>
                    <a:pt x="1857" y="0"/>
                    <a:pt x="1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8156475" y="1830050"/>
              <a:ext cx="10725" cy="99800"/>
            </a:xfrm>
            <a:custGeom>
              <a:avLst/>
              <a:gdLst/>
              <a:ahLst/>
              <a:cxnLst/>
              <a:rect l="l" t="t" r="r" b="b"/>
              <a:pathLst>
                <a:path w="429" h="3992" extrusionOk="0">
                  <a:moveTo>
                    <a:pt x="232" y="1"/>
                  </a:moveTo>
                  <a:cubicBezTo>
                    <a:pt x="134" y="1"/>
                    <a:pt x="35" y="64"/>
                    <a:pt x="34" y="190"/>
                  </a:cubicBezTo>
                  <a:cubicBezTo>
                    <a:pt x="23" y="1394"/>
                    <a:pt x="13" y="2596"/>
                    <a:pt x="1" y="3802"/>
                  </a:cubicBezTo>
                  <a:cubicBezTo>
                    <a:pt x="1" y="3928"/>
                    <a:pt x="99" y="3992"/>
                    <a:pt x="197" y="3992"/>
                  </a:cubicBezTo>
                  <a:cubicBezTo>
                    <a:pt x="295" y="3992"/>
                    <a:pt x="394" y="3928"/>
                    <a:pt x="395" y="3802"/>
                  </a:cubicBezTo>
                  <a:cubicBezTo>
                    <a:pt x="406" y="2596"/>
                    <a:pt x="416" y="1394"/>
                    <a:pt x="428" y="190"/>
                  </a:cubicBezTo>
                  <a:cubicBezTo>
                    <a:pt x="429" y="64"/>
                    <a:pt x="331" y="1"/>
                    <a:pt x="2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8164050" y="1823450"/>
              <a:ext cx="94500" cy="88325"/>
            </a:xfrm>
            <a:custGeom>
              <a:avLst/>
              <a:gdLst/>
              <a:ahLst/>
              <a:cxnLst/>
              <a:rect l="l" t="t" r="r" b="b"/>
              <a:pathLst>
                <a:path w="3780" h="3533" extrusionOk="0">
                  <a:moveTo>
                    <a:pt x="3482" y="1"/>
                  </a:moveTo>
                  <a:cubicBezTo>
                    <a:pt x="3418" y="1"/>
                    <a:pt x="3351" y="30"/>
                    <a:pt x="3306" y="90"/>
                  </a:cubicBezTo>
                  <a:cubicBezTo>
                    <a:pt x="2823" y="737"/>
                    <a:pt x="2344" y="1386"/>
                    <a:pt x="1857" y="2030"/>
                  </a:cubicBezTo>
                  <a:cubicBezTo>
                    <a:pt x="1686" y="2256"/>
                    <a:pt x="1658" y="2389"/>
                    <a:pt x="1459" y="2389"/>
                  </a:cubicBezTo>
                  <a:cubicBezTo>
                    <a:pt x="1415" y="2389"/>
                    <a:pt x="1363" y="2383"/>
                    <a:pt x="1299" y="2369"/>
                  </a:cubicBezTo>
                  <a:cubicBezTo>
                    <a:pt x="1001" y="2306"/>
                    <a:pt x="949" y="2142"/>
                    <a:pt x="826" y="1894"/>
                  </a:cubicBezTo>
                  <a:cubicBezTo>
                    <a:pt x="599" y="1436"/>
                    <a:pt x="470" y="948"/>
                    <a:pt x="410" y="441"/>
                  </a:cubicBezTo>
                  <a:cubicBezTo>
                    <a:pt x="395" y="318"/>
                    <a:pt x="289" y="256"/>
                    <a:pt x="191" y="256"/>
                  </a:cubicBezTo>
                  <a:cubicBezTo>
                    <a:pt x="92" y="256"/>
                    <a:pt x="0" y="318"/>
                    <a:pt x="16" y="444"/>
                  </a:cubicBezTo>
                  <a:cubicBezTo>
                    <a:pt x="95" y="1095"/>
                    <a:pt x="425" y="2943"/>
                    <a:pt x="1352" y="2946"/>
                  </a:cubicBezTo>
                  <a:cubicBezTo>
                    <a:pt x="1353" y="2946"/>
                    <a:pt x="1354" y="2946"/>
                    <a:pt x="1356" y="2946"/>
                  </a:cubicBezTo>
                  <a:cubicBezTo>
                    <a:pt x="1753" y="2946"/>
                    <a:pt x="1989" y="2506"/>
                    <a:pt x="2196" y="2230"/>
                  </a:cubicBezTo>
                  <a:cubicBezTo>
                    <a:pt x="2564" y="1740"/>
                    <a:pt x="2931" y="1249"/>
                    <a:pt x="3298" y="757"/>
                  </a:cubicBezTo>
                  <a:lnTo>
                    <a:pt x="3298" y="757"/>
                  </a:lnTo>
                  <a:lnTo>
                    <a:pt x="3382" y="3343"/>
                  </a:lnTo>
                  <a:cubicBezTo>
                    <a:pt x="3386" y="3469"/>
                    <a:pt x="3487" y="3532"/>
                    <a:pt x="3585" y="3532"/>
                  </a:cubicBezTo>
                  <a:cubicBezTo>
                    <a:pt x="3684" y="3532"/>
                    <a:pt x="3780" y="3469"/>
                    <a:pt x="3775" y="3343"/>
                  </a:cubicBezTo>
                  <a:lnTo>
                    <a:pt x="3674" y="190"/>
                  </a:lnTo>
                  <a:cubicBezTo>
                    <a:pt x="3669" y="66"/>
                    <a:pt x="3579" y="1"/>
                    <a:pt x="34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8337025" y="1831700"/>
              <a:ext cx="10700" cy="95075"/>
            </a:xfrm>
            <a:custGeom>
              <a:avLst/>
              <a:gdLst/>
              <a:ahLst/>
              <a:cxnLst/>
              <a:rect l="l" t="t" r="r" b="b"/>
              <a:pathLst>
                <a:path w="428" h="3803" extrusionOk="0">
                  <a:moveTo>
                    <a:pt x="230" y="0"/>
                  </a:moveTo>
                  <a:cubicBezTo>
                    <a:pt x="132" y="0"/>
                    <a:pt x="34" y="63"/>
                    <a:pt x="33" y="190"/>
                  </a:cubicBezTo>
                  <a:cubicBezTo>
                    <a:pt x="21" y="1331"/>
                    <a:pt x="11" y="2470"/>
                    <a:pt x="1" y="3611"/>
                  </a:cubicBezTo>
                  <a:cubicBezTo>
                    <a:pt x="1" y="3738"/>
                    <a:pt x="99" y="3802"/>
                    <a:pt x="197" y="3802"/>
                  </a:cubicBezTo>
                  <a:cubicBezTo>
                    <a:pt x="296" y="3802"/>
                    <a:pt x="394" y="3738"/>
                    <a:pt x="395" y="3611"/>
                  </a:cubicBezTo>
                  <a:cubicBezTo>
                    <a:pt x="406" y="2472"/>
                    <a:pt x="417" y="1332"/>
                    <a:pt x="427" y="190"/>
                  </a:cubicBezTo>
                  <a:cubicBezTo>
                    <a:pt x="427" y="64"/>
                    <a:pt x="329"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8302550" y="1865975"/>
              <a:ext cx="75400" cy="14150"/>
            </a:xfrm>
            <a:custGeom>
              <a:avLst/>
              <a:gdLst/>
              <a:ahLst/>
              <a:cxnLst/>
              <a:rect l="l" t="t" r="r" b="b"/>
              <a:pathLst>
                <a:path w="3016" h="566" extrusionOk="0">
                  <a:moveTo>
                    <a:pt x="1555" y="0"/>
                  </a:moveTo>
                  <a:cubicBezTo>
                    <a:pt x="1111" y="0"/>
                    <a:pt x="667" y="60"/>
                    <a:pt x="225" y="179"/>
                  </a:cubicBezTo>
                  <a:cubicBezTo>
                    <a:pt x="0" y="241"/>
                    <a:pt x="69" y="566"/>
                    <a:pt x="272" y="566"/>
                  </a:cubicBezTo>
                  <a:cubicBezTo>
                    <a:pt x="290" y="566"/>
                    <a:pt x="308" y="563"/>
                    <a:pt x="328" y="558"/>
                  </a:cubicBezTo>
                  <a:cubicBezTo>
                    <a:pt x="738" y="447"/>
                    <a:pt x="1146" y="391"/>
                    <a:pt x="1554" y="391"/>
                  </a:cubicBezTo>
                  <a:cubicBezTo>
                    <a:pt x="1929" y="391"/>
                    <a:pt x="2305" y="438"/>
                    <a:pt x="2683" y="532"/>
                  </a:cubicBezTo>
                  <a:cubicBezTo>
                    <a:pt x="2701" y="537"/>
                    <a:pt x="2718" y="539"/>
                    <a:pt x="2735" y="539"/>
                  </a:cubicBezTo>
                  <a:cubicBezTo>
                    <a:pt x="2944" y="539"/>
                    <a:pt x="3016" y="209"/>
                    <a:pt x="2789" y="153"/>
                  </a:cubicBezTo>
                  <a:cubicBezTo>
                    <a:pt x="2378" y="51"/>
                    <a:pt x="1967" y="0"/>
                    <a:pt x="15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8436825" y="1830000"/>
              <a:ext cx="68325" cy="94125"/>
            </a:xfrm>
            <a:custGeom>
              <a:avLst/>
              <a:gdLst/>
              <a:ahLst/>
              <a:cxnLst/>
              <a:rect l="l" t="t" r="r" b="b"/>
              <a:pathLst>
                <a:path w="2733" h="3765" extrusionOk="0">
                  <a:moveTo>
                    <a:pt x="1345" y="1"/>
                  </a:moveTo>
                  <a:cubicBezTo>
                    <a:pt x="939" y="1"/>
                    <a:pt x="468" y="196"/>
                    <a:pt x="181" y="369"/>
                  </a:cubicBezTo>
                  <a:cubicBezTo>
                    <a:pt x="0" y="480"/>
                    <a:pt x="111" y="739"/>
                    <a:pt x="280" y="739"/>
                  </a:cubicBezTo>
                  <a:cubicBezTo>
                    <a:pt x="312" y="739"/>
                    <a:pt x="346" y="730"/>
                    <a:pt x="380" y="709"/>
                  </a:cubicBezTo>
                  <a:cubicBezTo>
                    <a:pt x="560" y="599"/>
                    <a:pt x="982" y="360"/>
                    <a:pt x="1294" y="360"/>
                  </a:cubicBezTo>
                  <a:cubicBezTo>
                    <a:pt x="1539" y="360"/>
                    <a:pt x="1715" y="507"/>
                    <a:pt x="1654" y="976"/>
                  </a:cubicBezTo>
                  <a:cubicBezTo>
                    <a:pt x="1624" y="1208"/>
                    <a:pt x="1285" y="1565"/>
                    <a:pt x="1160" y="1764"/>
                  </a:cubicBezTo>
                  <a:cubicBezTo>
                    <a:pt x="801" y="2331"/>
                    <a:pt x="439" y="2899"/>
                    <a:pt x="79" y="3467"/>
                  </a:cubicBezTo>
                  <a:cubicBezTo>
                    <a:pt x="6" y="3580"/>
                    <a:pt x="94" y="3764"/>
                    <a:pt x="234" y="3764"/>
                  </a:cubicBezTo>
                  <a:cubicBezTo>
                    <a:pt x="239" y="3764"/>
                    <a:pt x="244" y="3764"/>
                    <a:pt x="250" y="3764"/>
                  </a:cubicBezTo>
                  <a:cubicBezTo>
                    <a:pt x="994" y="3692"/>
                    <a:pt x="1736" y="3620"/>
                    <a:pt x="2480" y="3547"/>
                  </a:cubicBezTo>
                  <a:cubicBezTo>
                    <a:pt x="2722" y="3522"/>
                    <a:pt x="2733" y="3152"/>
                    <a:pt x="2503" y="3152"/>
                  </a:cubicBezTo>
                  <a:cubicBezTo>
                    <a:pt x="2496" y="3152"/>
                    <a:pt x="2488" y="3153"/>
                    <a:pt x="2480" y="3154"/>
                  </a:cubicBezTo>
                  <a:cubicBezTo>
                    <a:pt x="1863" y="3213"/>
                    <a:pt x="1248" y="3272"/>
                    <a:pt x="631" y="3333"/>
                  </a:cubicBezTo>
                  <a:lnTo>
                    <a:pt x="631" y="3333"/>
                  </a:lnTo>
                  <a:cubicBezTo>
                    <a:pt x="944" y="2840"/>
                    <a:pt x="1255" y="2348"/>
                    <a:pt x="1568" y="1855"/>
                  </a:cubicBezTo>
                  <a:cubicBezTo>
                    <a:pt x="1791" y="1506"/>
                    <a:pt x="2185" y="1075"/>
                    <a:pt x="2103" y="621"/>
                  </a:cubicBezTo>
                  <a:cubicBezTo>
                    <a:pt x="2020" y="156"/>
                    <a:pt x="1709"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8533975" y="1793725"/>
              <a:ext cx="77050" cy="155400"/>
            </a:xfrm>
            <a:custGeom>
              <a:avLst/>
              <a:gdLst/>
              <a:ahLst/>
              <a:cxnLst/>
              <a:rect l="l" t="t" r="r" b="b"/>
              <a:pathLst>
                <a:path w="3082" h="6216" extrusionOk="0">
                  <a:moveTo>
                    <a:pt x="300" y="1"/>
                  </a:moveTo>
                  <a:cubicBezTo>
                    <a:pt x="119" y="1"/>
                    <a:pt x="0" y="265"/>
                    <a:pt x="194" y="363"/>
                  </a:cubicBezTo>
                  <a:cubicBezTo>
                    <a:pt x="2408" y="1473"/>
                    <a:pt x="2657" y="4421"/>
                    <a:pt x="602" y="5842"/>
                  </a:cubicBezTo>
                  <a:cubicBezTo>
                    <a:pt x="430" y="5960"/>
                    <a:pt x="536" y="6216"/>
                    <a:pt x="698" y="6216"/>
                  </a:cubicBezTo>
                  <a:cubicBezTo>
                    <a:pt x="731" y="6216"/>
                    <a:pt x="766" y="6205"/>
                    <a:pt x="801" y="6181"/>
                  </a:cubicBezTo>
                  <a:cubicBezTo>
                    <a:pt x="3082" y="4605"/>
                    <a:pt x="2891" y="1275"/>
                    <a:pt x="393" y="24"/>
                  </a:cubicBezTo>
                  <a:cubicBezTo>
                    <a:pt x="361" y="8"/>
                    <a:pt x="330" y="1"/>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44"/>
          <p:cNvSpPr txBox="1">
            <a:spLocks noGrp="1"/>
          </p:cNvSpPr>
          <p:nvPr>
            <p:ph type="subTitle" idx="1"/>
          </p:nvPr>
        </p:nvSpPr>
        <p:spPr>
          <a:xfrm>
            <a:off x="3827375" y="1226002"/>
            <a:ext cx="3788100" cy="3220123"/>
          </a:xfrm>
          <a:prstGeom prst="rect">
            <a:avLst/>
          </a:prstGeom>
        </p:spPr>
        <p:txBody>
          <a:bodyPr spcFirstLastPara="1" wrap="square" lIns="91425" tIns="91425" rIns="91425" bIns="91425" anchor="ctr" anchorCtr="0">
            <a:noAutofit/>
          </a:bodyPr>
          <a:lstStyle/>
          <a:p>
            <a:pPr marL="0" lvl="0" indent="0" algn="just">
              <a:spcAft>
                <a:spcPts val="1600"/>
              </a:spcAft>
            </a:pPr>
            <a:r>
              <a:rPr lang="es-ES" dirty="0"/>
              <a:t>CORDIC (</a:t>
            </a:r>
            <a:r>
              <a:rPr lang="es-ES" dirty="0" err="1"/>
              <a:t>Coordinate</a:t>
            </a:r>
            <a:r>
              <a:rPr lang="es-ES" dirty="0"/>
              <a:t> </a:t>
            </a:r>
            <a:r>
              <a:rPr lang="es-ES" dirty="0" err="1"/>
              <a:t>Rotation</a:t>
            </a:r>
            <a:r>
              <a:rPr lang="es-ES" dirty="0"/>
              <a:t> Digital </a:t>
            </a:r>
            <a:r>
              <a:rPr lang="es-ES" dirty="0" err="1"/>
              <a:t>Computer</a:t>
            </a:r>
            <a:r>
              <a:rPr lang="es-ES" dirty="0"/>
              <a:t>) es un algoritmo desarrollado inicialmente en la </a:t>
            </a:r>
            <a:r>
              <a:rPr lang="es-ES" sz="2000" b="1" u="sng" dirty="0">
                <a:solidFill>
                  <a:srgbClr val="FFFFFF"/>
                </a:solidFill>
                <a:highlight>
                  <a:schemeClr val="accent4"/>
                </a:highlight>
              </a:rPr>
              <a:t>década de 1950 </a:t>
            </a:r>
            <a:r>
              <a:rPr lang="es-ES" dirty="0"/>
              <a:t>por Jack E. </a:t>
            </a:r>
            <a:r>
              <a:rPr lang="es-ES" dirty="0" err="1"/>
              <a:t>Volder</a:t>
            </a:r>
            <a:r>
              <a:rPr lang="es-ES" dirty="0"/>
              <a:t> en el Laboratorio de Propulsión a Chorro (Jet </a:t>
            </a:r>
            <a:r>
              <a:rPr lang="es-ES" dirty="0" err="1"/>
              <a:t>Propulsion</a:t>
            </a:r>
            <a:r>
              <a:rPr lang="es-ES" dirty="0"/>
              <a:t> </a:t>
            </a:r>
            <a:r>
              <a:rPr lang="es-ES" dirty="0" err="1"/>
              <a:t>Laboratory</a:t>
            </a:r>
            <a:r>
              <a:rPr lang="es-ES" dirty="0"/>
              <a:t>) de la NASA. Fue concebido como una forma eficiente de realizar cálculos trigonométricos en sistemas computacionales de la época, como las primeras computadoras digitales utilizadas en el diseño de sistemas de navegación para cohetes y naves espaciales.</a:t>
            </a:r>
            <a:endParaRPr dirty="0"/>
          </a:p>
        </p:txBody>
      </p:sp>
      <p:sp>
        <p:nvSpPr>
          <p:cNvPr id="1945" name="Google Shape;194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4"/>
                </a:solidFill>
              </a:rPr>
              <a:t>¿QU</a:t>
            </a:r>
            <a:r>
              <a:rPr lang="es-CO" b="1" dirty="0">
                <a:solidFill>
                  <a:schemeClr val="accent4"/>
                </a:solidFill>
              </a:rPr>
              <a:t>É ES CORDIC?</a:t>
            </a:r>
            <a:endParaRPr b="1" dirty="0">
              <a:solidFill>
                <a:schemeClr val="accent4"/>
              </a:solidFill>
            </a:endParaRPr>
          </a:p>
        </p:txBody>
      </p:sp>
      <p:grpSp>
        <p:nvGrpSpPr>
          <p:cNvPr id="2039" name="Google Shape;2039;p44"/>
          <p:cNvGrpSpPr/>
          <p:nvPr/>
        </p:nvGrpSpPr>
        <p:grpSpPr>
          <a:xfrm>
            <a:off x="2605608" y="991806"/>
            <a:ext cx="627575" cy="453425"/>
            <a:chOff x="3083900" y="4005700"/>
            <a:chExt cx="627575" cy="453425"/>
          </a:xfrm>
        </p:grpSpPr>
        <p:sp>
          <p:nvSpPr>
            <p:cNvPr id="2040" name="Google Shape;2040;p44"/>
            <p:cNvSpPr/>
            <p:nvPr/>
          </p:nvSpPr>
          <p:spPr>
            <a:xfrm>
              <a:off x="3083900" y="4005700"/>
              <a:ext cx="627575" cy="453425"/>
            </a:xfrm>
            <a:custGeom>
              <a:avLst/>
              <a:gdLst/>
              <a:ahLst/>
              <a:cxnLst/>
              <a:rect l="l" t="t" r="r" b="b"/>
              <a:pathLst>
                <a:path w="25103" h="18137" extrusionOk="0">
                  <a:moveTo>
                    <a:pt x="24823" y="1"/>
                  </a:moveTo>
                  <a:cubicBezTo>
                    <a:pt x="24790" y="1"/>
                    <a:pt x="24755" y="12"/>
                    <a:pt x="24719" y="37"/>
                  </a:cubicBezTo>
                  <a:cubicBezTo>
                    <a:pt x="16425" y="5816"/>
                    <a:pt x="8168" y="11621"/>
                    <a:pt x="140" y="17769"/>
                  </a:cubicBezTo>
                  <a:cubicBezTo>
                    <a:pt x="1" y="17875"/>
                    <a:pt x="23" y="18136"/>
                    <a:pt x="228" y="18136"/>
                  </a:cubicBezTo>
                  <a:cubicBezTo>
                    <a:pt x="232" y="18136"/>
                    <a:pt x="236" y="18136"/>
                    <a:pt x="240" y="18136"/>
                  </a:cubicBezTo>
                  <a:cubicBezTo>
                    <a:pt x="8441" y="17824"/>
                    <a:pt x="16645" y="17954"/>
                    <a:pt x="24848" y="17741"/>
                  </a:cubicBezTo>
                  <a:cubicBezTo>
                    <a:pt x="25098" y="17734"/>
                    <a:pt x="25103" y="17347"/>
                    <a:pt x="24855" y="17347"/>
                  </a:cubicBezTo>
                  <a:cubicBezTo>
                    <a:pt x="24853" y="17347"/>
                    <a:pt x="24850" y="17347"/>
                    <a:pt x="24848" y="17347"/>
                  </a:cubicBezTo>
                  <a:cubicBezTo>
                    <a:pt x="16849" y="17555"/>
                    <a:pt x="8848" y="17436"/>
                    <a:pt x="851" y="17720"/>
                  </a:cubicBezTo>
                  <a:lnTo>
                    <a:pt x="851" y="17720"/>
                  </a:lnTo>
                  <a:cubicBezTo>
                    <a:pt x="8718" y="11713"/>
                    <a:pt x="16801" y="6033"/>
                    <a:pt x="24920" y="376"/>
                  </a:cubicBezTo>
                  <a:cubicBezTo>
                    <a:pt x="25089" y="256"/>
                    <a:pt x="24983" y="1"/>
                    <a:pt x="24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288975" y="4301050"/>
              <a:ext cx="75975" cy="145075"/>
            </a:xfrm>
            <a:custGeom>
              <a:avLst/>
              <a:gdLst/>
              <a:ahLst/>
              <a:cxnLst/>
              <a:rect l="l" t="t" r="r" b="b"/>
              <a:pathLst>
                <a:path w="3039" h="5803" extrusionOk="0">
                  <a:moveTo>
                    <a:pt x="248" y="1"/>
                  </a:moveTo>
                  <a:cubicBezTo>
                    <a:pt x="62" y="1"/>
                    <a:pt x="1" y="316"/>
                    <a:pt x="213" y="394"/>
                  </a:cubicBezTo>
                  <a:cubicBezTo>
                    <a:pt x="2388" y="1194"/>
                    <a:pt x="2616" y="3630"/>
                    <a:pt x="2356" y="5616"/>
                  </a:cubicBezTo>
                  <a:cubicBezTo>
                    <a:pt x="2339" y="5741"/>
                    <a:pt x="2429" y="5803"/>
                    <a:pt x="2527" y="5803"/>
                  </a:cubicBezTo>
                  <a:cubicBezTo>
                    <a:pt x="2625" y="5803"/>
                    <a:pt x="2733" y="5740"/>
                    <a:pt x="2749" y="5616"/>
                  </a:cubicBezTo>
                  <a:cubicBezTo>
                    <a:pt x="3038" y="3423"/>
                    <a:pt x="2656" y="875"/>
                    <a:pt x="318" y="14"/>
                  </a:cubicBezTo>
                  <a:cubicBezTo>
                    <a:pt x="294" y="5"/>
                    <a:pt x="270"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4"/>
            <p:cNvSpPr/>
            <p:nvPr/>
          </p:nvSpPr>
          <p:spPr>
            <a:xfrm>
              <a:off x="3406200" y="4295925"/>
              <a:ext cx="38675" cy="62125"/>
            </a:xfrm>
            <a:custGeom>
              <a:avLst/>
              <a:gdLst/>
              <a:ahLst/>
              <a:cxnLst/>
              <a:rect l="l" t="t" r="r" b="b"/>
              <a:pathLst>
                <a:path w="1547" h="2485" extrusionOk="0">
                  <a:moveTo>
                    <a:pt x="967" y="0"/>
                  </a:moveTo>
                  <a:cubicBezTo>
                    <a:pt x="508" y="0"/>
                    <a:pt x="1" y="361"/>
                    <a:pt x="109" y="866"/>
                  </a:cubicBezTo>
                  <a:cubicBezTo>
                    <a:pt x="157" y="1096"/>
                    <a:pt x="326" y="1252"/>
                    <a:pt x="515" y="1379"/>
                  </a:cubicBezTo>
                  <a:cubicBezTo>
                    <a:pt x="626" y="1453"/>
                    <a:pt x="756" y="1511"/>
                    <a:pt x="860" y="1597"/>
                  </a:cubicBezTo>
                  <a:cubicBezTo>
                    <a:pt x="918" y="1645"/>
                    <a:pt x="1019" y="1724"/>
                    <a:pt x="1034" y="1803"/>
                  </a:cubicBezTo>
                  <a:cubicBezTo>
                    <a:pt x="1066" y="1991"/>
                    <a:pt x="905" y="2082"/>
                    <a:pt x="758" y="2082"/>
                  </a:cubicBezTo>
                  <a:cubicBezTo>
                    <a:pt x="716" y="2082"/>
                    <a:pt x="676" y="2075"/>
                    <a:pt x="641" y="2060"/>
                  </a:cubicBezTo>
                  <a:cubicBezTo>
                    <a:pt x="616" y="2050"/>
                    <a:pt x="591" y="2045"/>
                    <a:pt x="569" y="2045"/>
                  </a:cubicBezTo>
                  <a:cubicBezTo>
                    <a:pt x="389" y="2045"/>
                    <a:pt x="330" y="2356"/>
                    <a:pt x="537" y="2440"/>
                  </a:cubicBezTo>
                  <a:cubicBezTo>
                    <a:pt x="611" y="2470"/>
                    <a:pt x="688" y="2484"/>
                    <a:pt x="764" y="2484"/>
                  </a:cubicBezTo>
                  <a:cubicBezTo>
                    <a:pt x="1169" y="2484"/>
                    <a:pt x="1546" y="2081"/>
                    <a:pt x="1396" y="1658"/>
                  </a:cubicBezTo>
                  <a:cubicBezTo>
                    <a:pt x="1313" y="1423"/>
                    <a:pt x="1107" y="1284"/>
                    <a:pt x="905" y="1159"/>
                  </a:cubicBezTo>
                  <a:cubicBezTo>
                    <a:pt x="782" y="1081"/>
                    <a:pt x="565" y="988"/>
                    <a:pt x="510" y="842"/>
                  </a:cubicBezTo>
                  <a:cubicBezTo>
                    <a:pt x="396" y="543"/>
                    <a:pt x="763" y="397"/>
                    <a:pt x="1000" y="397"/>
                  </a:cubicBezTo>
                  <a:cubicBezTo>
                    <a:pt x="1017" y="397"/>
                    <a:pt x="1034" y="398"/>
                    <a:pt x="1049" y="400"/>
                  </a:cubicBezTo>
                  <a:cubicBezTo>
                    <a:pt x="1057" y="401"/>
                    <a:pt x="1064" y="401"/>
                    <a:pt x="1071" y="401"/>
                  </a:cubicBezTo>
                  <a:cubicBezTo>
                    <a:pt x="1304" y="401"/>
                    <a:pt x="1295" y="30"/>
                    <a:pt x="1052" y="5"/>
                  </a:cubicBezTo>
                  <a:cubicBezTo>
                    <a:pt x="1024" y="2"/>
                    <a:pt x="996"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3454250" y="4299200"/>
              <a:ext cx="13950" cy="56375"/>
            </a:xfrm>
            <a:custGeom>
              <a:avLst/>
              <a:gdLst/>
              <a:ahLst/>
              <a:cxnLst/>
              <a:rect l="l" t="t" r="r" b="b"/>
              <a:pathLst>
                <a:path w="558" h="2255" extrusionOk="0">
                  <a:moveTo>
                    <a:pt x="281" y="1"/>
                  </a:moveTo>
                  <a:cubicBezTo>
                    <a:pt x="183" y="1"/>
                    <a:pt x="78" y="63"/>
                    <a:pt x="65" y="189"/>
                  </a:cubicBezTo>
                  <a:cubicBezTo>
                    <a:pt x="1" y="837"/>
                    <a:pt x="32" y="1474"/>
                    <a:pt x="149" y="2113"/>
                  </a:cubicBezTo>
                  <a:cubicBezTo>
                    <a:pt x="168" y="2212"/>
                    <a:pt x="240" y="2255"/>
                    <a:pt x="316" y="2255"/>
                  </a:cubicBezTo>
                  <a:cubicBezTo>
                    <a:pt x="431" y="2255"/>
                    <a:pt x="557" y="2157"/>
                    <a:pt x="529" y="2007"/>
                  </a:cubicBezTo>
                  <a:cubicBezTo>
                    <a:pt x="419" y="1403"/>
                    <a:pt x="398" y="798"/>
                    <a:pt x="459" y="189"/>
                  </a:cubicBezTo>
                  <a:cubicBezTo>
                    <a:pt x="471" y="63"/>
                    <a:pt x="380" y="1"/>
                    <a:pt x="2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3480850" y="4295775"/>
              <a:ext cx="13800" cy="59500"/>
            </a:xfrm>
            <a:custGeom>
              <a:avLst/>
              <a:gdLst/>
              <a:ahLst/>
              <a:cxnLst/>
              <a:rect l="l" t="t" r="r" b="b"/>
              <a:pathLst>
                <a:path w="552" h="2380" extrusionOk="0">
                  <a:moveTo>
                    <a:pt x="241" y="0"/>
                  </a:moveTo>
                  <a:cubicBezTo>
                    <a:pt x="127" y="0"/>
                    <a:pt x="0" y="98"/>
                    <a:pt x="24" y="247"/>
                  </a:cubicBezTo>
                  <a:cubicBezTo>
                    <a:pt x="135" y="893"/>
                    <a:pt x="156" y="1537"/>
                    <a:pt x="96" y="2191"/>
                  </a:cubicBezTo>
                  <a:cubicBezTo>
                    <a:pt x="85" y="2317"/>
                    <a:pt x="177" y="2379"/>
                    <a:pt x="276" y="2379"/>
                  </a:cubicBezTo>
                  <a:cubicBezTo>
                    <a:pt x="375" y="2379"/>
                    <a:pt x="479" y="2316"/>
                    <a:pt x="490" y="2191"/>
                  </a:cubicBezTo>
                  <a:cubicBezTo>
                    <a:pt x="551" y="1501"/>
                    <a:pt x="521" y="824"/>
                    <a:pt x="404" y="144"/>
                  </a:cubicBezTo>
                  <a:cubicBezTo>
                    <a:pt x="388" y="44"/>
                    <a:pt x="317" y="0"/>
                    <a:pt x="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3481625" y="4296025"/>
              <a:ext cx="49750" cy="61125"/>
            </a:xfrm>
            <a:custGeom>
              <a:avLst/>
              <a:gdLst/>
              <a:ahLst/>
              <a:cxnLst/>
              <a:rect l="l" t="t" r="r" b="b"/>
              <a:pathLst>
                <a:path w="1990" h="2445" extrusionOk="0">
                  <a:moveTo>
                    <a:pt x="1751" y="0"/>
                  </a:moveTo>
                  <a:cubicBezTo>
                    <a:pt x="1652" y="0"/>
                    <a:pt x="1557" y="63"/>
                    <a:pt x="1564" y="190"/>
                  </a:cubicBezTo>
                  <a:cubicBezTo>
                    <a:pt x="1588" y="717"/>
                    <a:pt x="1582" y="1242"/>
                    <a:pt x="1547" y="1766"/>
                  </a:cubicBezTo>
                  <a:lnTo>
                    <a:pt x="1547" y="1766"/>
                  </a:lnTo>
                  <a:cubicBezTo>
                    <a:pt x="1136" y="1281"/>
                    <a:pt x="765" y="767"/>
                    <a:pt x="433" y="223"/>
                  </a:cubicBezTo>
                  <a:cubicBezTo>
                    <a:pt x="393" y="157"/>
                    <a:pt x="333" y="129"/>
                    <a:pt x="274" y="129"/>
                  </a:cubicBezTo>
                  <a:cubicBezTo>
                    <a:pt x="137" y="129"/>
                    <a:pt x="1" y="271"/>
                    <a:pt x="92" y="422"/>
                  </a:cubicBezTo>
                  <a:cubicBezTo>
                    <a:pt x="520" y="1123"/>
                    <a:pt x="1013" y="1776"/>
                    <a:pt x="1565" y="2384"/>
                  </a:cubicBezTo>
                  <a:cubicBezTo>
                    <a:pt x="1604" y="2426"/>
                    <a:pt x="1649" y="2444"/>
                    <a:pt x="1693" y="2444"/>
                  </a:cubicBezTo>
                  <a:cubicBezTo>
                    <a:pt x="1793" y="2444"/>
                    <a:pt x="1891" y="2353"/>
                    <a:pt x="1902" y="2244"/>
                  </a:cubicBezTo>
                  <a:cubicBezTo>
                    <a:pt x="1972" y="1561"/>
                    <a:pt x="1989" y="877"/>
                    <a:pt x="1958" y="190"/>
                  </a:cubicBezTo>
                  <a:cubicBezTo>
                    <a:pt x="1951" y="64"/>
                    <a:pt x="1849" y="0"/>
                    <a:pt x="1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4"/>
            <p:cNvSpPr/>
            <p:nvPr/>
          </p:nvSpPr>
          <p:spPr>
            <a:xfrm>
              <a:off x="3550425" y="4261200"/>
              <a:ext cx="41025" cy="40275"/>
            </a:xfrm>
            <a:custGeom>
              <a:avLst/>
              <a:gdLst/>
              <a:ahLst/>
              <a:cxnLst/>
              <a:rect l="l" t="t" r="r" b="b"/>
              <a:pathLst>
                <a:path w="1641" h="1611" extrusionOk="0">
                  <a:moveTo>
                    <a:pt x="797" y="386"/>
                  </a:moveTo>
                  <a:cubicBezTo>
                    <a:pt x="803" y="388"/>
                    <a:pt x="810" y="389"/>
                    <a:pt x="817" y="390"/>
                  </a:cubicBezTo>
                  <a:cubicBezTo>
                    <a:pt x="1297" y="463"/>
                    <a:pt x="1369" y="1199"/>
                    <a:pt x="825" y="1219"/>
                  </a:cubicBezTo>
                  <a:cubicBezTo>
                    <a:pt x="819" y="1219"/>
                    <a:pt x="813" y="1219"/>
                    <a:pt x="807" y="1219"/>
                  </a:cubicBezTo>
                  <a:cubicBezTo>
                    <a:pt x="605" y="1219"/>
                    <a:pt x="410" y="1101"/>
                    <a:pt x="395" y="884"/>
                  </a:cubicBezTo>
                  <a:cubicBezTo>
                    <a:pt x="381" y="675"/>
                    <a:pt x="534" y="426"/>
                    <a:pt x="754" y="396"/>
                  </a:cubicBezTo>
                  <a:cubicBezTo>
                    <a:pt x="769" y="394"/>
                    <a:pt x="784" y="391"/>
                    <a:pt x="797" y="386"/>
                  </a:cubicBezTo>
                  <a:close/>
                  <a:moveTo>
                    <a:pt x="783" y="0"/>
                  </a:moveTo>
                  <a:cubicBezTo>
                    <a:pt x="774" y="0"/>
                    <a:pt x="764" y="1"/>
                    <a:pt x="754" y="2"/>
                  </a:cubicBezTo>
                  <a:cubicBezTo>
                    <a:pt x="326" y="60"/>
                    <a:pt x="0" y="420"/>
                    <a:pt x="1" y="858"/>
                  </a:cubicBezTo>
                  <a:cubicBezTo>
                    <a:pt x="3" y="1288"/>
                    <a:pt x="361" y="1596"/>
                    <a:pt x="776" y="1610"/>
                  </a:cubicBezTo>
                  <a:cubicBezTo>
                    <a:pt x="786" y="1610"/>
                    <a:pt x="796" y="1610"/>
                    <a:pt x="807" y="1610"/>
                  </a:cubicBezTo>
                  <a:cubicBezTo>
                    <a:pt x="1209" y="1610"/>
                    <a:pt x="1576" y="1337"/>
                    <a:pt x="1608" y="920"/>
                  </a:cubicBezTo>
                  <a:cubicBezTo>
                    <a:pt x="1641" y="505"/>
                    <a:pt x="1343" y="74"/>
                    <a:pt x="923" y="11"/>
                  </a:cubicBezTo>
                  <a:cubicBezTo>
                    <a:pt x="912" y="9"/>
                    <a:pt x="900" y="8"/>
                    <a:pt x="889" y="8"/>
                  </a:cubicBezTo>
                  <a:cubicBezTo>
                    <a:pt x="875" y="8"/>
                    <a:pt x="861" y="10"/>
                    <a:pt x="848" y="12"/>
                  </a:cubicBezTo>
                  <a:lnTo>
                    <a:pt x="848" y="12"/>
                  </a:lnTo>
                  <a:cubicBezTo>
                    <a:pt x="829" y="5"/>
                    <a:pt x="808" y="0"/>
                    <a:pt x="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ttps://remcycles.net/images/cordic/Jack_Volder.png">
            <a:extLst>
              <a:ext uri="{FF2B5EF4-FFF2-40B4-BE49-F238E27FC236}">
                <a16:creationId xmlns:a16="http://schemas.microsoft.com/office/drawing/2014/main" id="{2FF374B8-CCF0-496E-8964-ED1A489E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283" y="1489878"/>
            <a:ext cx="1990725" cy="2581275"/>
          </a:xfrm>
          <a:prstGeom prst="rect">
            <a:avLst/>
          </a:prstGeom>
          <a:noFill/>
          <a:extLst>
            <a:ext uri="{909E8E84-426E-40DD-AFC4-6F175D3DCCD1}">
              <a14:hiddenFill xmlns:a14="http://schemas.microsoft.com/office/drawing/2010/main">
                <a:solidFill>
                  <a:srgbClr val="FFFFFF"/>
                </a:solidFill>
              </a14:hiddenFill>
            </a:ext>
          </a:extLst>
        </p:spPr>
      </p:pic>
      <p:grpSp>
        <p:nvGrpSpPr>
          <p:cNvPr id="2047" name="Google Shape;2047;p44"/>
          <p:cNvGrpSpPr/>
          <p:nvPr/>
        </p:nvGrpSpPr>
        <p:grpSpPr>
          <a:xfrm>
            <a:off x="3775516" y="3942052"/>
            <a:ext cx="1029668" cy="910369"/>
            <a:chOff x="1719115" y="1255459"/>
            <a:chExt cx="1029668" cy="910369"/>
          </a:xfrm>
        </p:grpSpPr>
        <p:sp>
          <p:nvSpPr>
            <p:cNvPr id="2048" name="Google Shape;2048;p44"/>
            <p:cNvSpPr/>
            <p:nvPr/>
          </p:nvSpPr>
          <p:spPr>
            <a:xfrm rot="2670099">
              <a:off x="2493201" y="1424196"/>
              <a:ext cx="218566" cy="195042"/>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4"/>
            <p:cNvSpPr/>
            <p:nvPr/>
          </p:nvSpPr>
          <p:spPr>
            <a:xfrm rot="2670099">
              <a:off x="2481335" y="1453388"/>
              <a:ext cx="218541" cy="161018"/>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rot="2670099">
              <a:off x="2628192" y="1466480"/>
              <a:ext cx="87721" cy="65347"/>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4"/>
            <p:cNvSpPr/>
            <p:nvPr/>
          </p:nvSpPr>
          <p:spPr>
            <a:xfrm rot="2670099">
              <a:off x="1761340" y="1777039"/>
              <a:ext cx="251714" cy="223466"/>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rot="2670099">
              <a:off x="1777568" y="1848667"/>
              <a:ext cx="81822" cy="71297"/>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rot="2670099">
              <a:off x="1826841" y="1931982"/>
              <a:ext cx="14999" cy="13324"/>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4"/>
            <p:cNvSpPr/>
            <p:nvPr/>
          </p:nvSpPr>
          <p:spPr>
            <a:xfrm rot="2670099">
              <a:off x="1991205" y="1332732"/>
              <a:ext cx="468380" cy="780917"/>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4"/>
            <p:cNvSpPr/>
            <p:nvPr/>
          </p:nvSpPr>
          <p:spPr>
            <a:xfrm rot="2670099">
              <a:off x="2071010" y="1360881"/>
              <a:ext cx="308787" cy="724619"/>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rot="2670099">
              <a:off x="2484266" y="1429922"/>
              <a:ext cx="226865" cy="168793"/>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4"/>
            <p:cNvSpPr/>
            <p:nvPr/>
          </p:nvSpPr>
          <p:spPr>
            <a:xfrm rot="2670099">
              <a:off x="2631475" y="1443315"/>
              <a:ext cx="95896" cy="73097"/>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4"/>
            <p:cNvSpPr/>
            <p:nvPr/>
          </p:nvSpPr>
          <p:spPr>
            <a:xfrm rot="2670099">
              <a:off x="1741040" y="1810438"/>
              <a:ext cx="239865" cy="156693"/>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rot="2670099">
              <a:off x="1994341" y="1309451"/>
              <a:ext cx="476705" cy="788617"/>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4"/>
            <p:cNvSpPr/>
            <p:nvPr/>
          </p:nvSpPr>
          <p:spPr>
            <a:xfrm rot="2670099">
              <a:off x="2074441" y="1337806"/>
              <a:ext cx="316737" cy="732294"/>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pic>
        <p:nvPicPr>
          <p:cNvPr id="209" name="Picture 4" descr="https://www.educaciontrespuntocero.com/wp-content/uploads/2016/03/seno-coseno-gif.gif">
            <a:extLst>
              <a:ext uri="{FF2B5EF4-FFF2-40B4-BE49-F238E27FC236}">
                <a16:creationId xmlns:a16="http://schemas.microsoft.com/office/drawing/2014/main" id="{C9DDCAFF-7463-4067-BDD1-7FC424BFB1F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1800" y="894934"/>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2753" name="Google Shape;2753;p49"/>
          <p:cNvSpPr/>
          <p:nvPr/>
        </p:nvSpPr>
        <p:spPr>
          <a:xfrm>
            <a:off x="1638514" y="28629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Implementación</a:t>
            </a:r>
            <a:endParaRPr b="1" dirty="0">
              <a:solidFill>
                <a:schemeClr val="lt1"/>
              </a:solidFill>
            </a:endParaRPr>
          </a:p>
        </p:txBody>
      </p:sp>
      <p:sp>
        <p:nvSpPr>
          <p:cNvPr id="2755" name="Google Shape;2755;p49"/>
          <p:cNvSpPr txBox="1">
            <a:spLocks noGrp="1"/>
          </p:cNvSpPr>
          <p:nvPr>
            <p:ph type="title" idx="2"/>
          </p:nvPr>
        </p:nvSpPr>
        <p:spPr>
          <a:xfrm>
            <a:off x="1652072" y="3005513"/>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2757" name="Google Shape;2757;p49"/>
          <p:cNvCxnSpPr>
            <a:cxnSpLocks/>
          </p:cNvCxnSpPr>
          <p:nvPr/>
        </p:nvCxnSpPr>
        <p:spPr>
          <a:xfrm rot="10800000">
            <a:off x="2723013" y="34052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Entradas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1DBA61D0-53CE-42F3-8333-9471C28E60E3}"/>
                  </a:ext>
                </a:extLst>
              </p:cNvPr>
              <p:cNvSpPr txBox="1"/>
              <p:nvPr/>
            </p:nvSpPr>
            <p:spPr>
              <a:xfrm>
                <a:off x="3059029" y="1802658"/>
                <a:ext cx="2258828" cy="2031325"/>
              </a:xfrm>
              <a:prstGeom prst="rect">
                <a:avLst/>
              </a:prstGeom>
              <a:solidFill>
                <a:srgbClr val="FFFFFF">
                  <a:alpha val="36000"/>
                </a:srgb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ES" sz="4400" i="1"/>
                        <m:t>X</m:t>
                      </m:r>
                      <m:r>
                        <m:rPr>
                          <m:nor/>
                        </m:rPr>
                        <a:rPr lang="es-ES" sz="4400"/>
                        <m:t>0​</m:t>
                      </m:r>
                      <m:r>
                        <m:rPr>
                          <m:nor/>
                        </m:rPr>
                        <a:rPr lang="es-ES" sz="4400" b="0" i="0" smtClean="0"/>
                        <m:t> </m:t>
                      </m:r>
                      <m:r>
                        <m:rPr>
                          <m:nor/>
                        </m:rPr>
                        <a:rPr lang="es-ES" sz="4400"/>
                        <m:t>=</m:t>
                      </m:r>
                      <m:r>
                        <m:rPr>
                          <m:nor/>
                        </m:rPr>
                        <a:rPr lang="es-ES" sz="4400" b="0" i="0" smtClean="0"/>
                        <m:t> 1</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𝑌</m:t>
                      </m:r>
                      <m:r>
                        <m:rPr>
                          <m:nor/>
                        </m:rPr>
                        <a:rPr lang="es-ES" sz="4400"/>
                        <m:t>0 = 0</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𝑍</m:t>
                      </m:r>
                      <m:r>
                        <m:rPr>
                          <m:nor/>
                        </m:rPr>
                        <a:rPr lang="es-ES" sz="4400"/>
                        <m:t>0 = 45</m:t>
                      </m:r>
                      <m:r>
                        <m:rPr>
                          <m:nor/>
                        </m:rPr>
                        <a:rPr lang="es-ES" sz="4400" b="0" i="1" smtClean="0"/>
                        <m:t>°</m:t>
                      </m:r>
                    </m:oMath>
                  </m:oMathPara>
                </a14:m>
                <a:endParaRPr lang="es-ES" sz="4400" dirty="0"/>
              </a:p>
            </p:txBody>
          </p:sp>
        </mc:Choice>
        <mc:Fallback xmlns="">
          <p:sp>
            <p:nvSpPr>
              <p:cNvPr id="4" name="CuadroTexto 3">
                <a:extLst>
                  <a:ext uri="{FF2B5EF4-FFF2-40B4-BE49-F238E27FC236}">
                    <a16:creationId xmlns:a16="http://schemas.microsoft.com/office/drawing/2014/main" id="{1DBA61D0-53CE-42F3-8333-9471C28E60E3}"/>
                  </a:ext>
                </a:extLst>
              </p:cNvPr>
              <p:cNvSpPr txBox="1">
                <a:spLocks noRot="1" noChangeAspect="1" noMove="1" noResize="1" noEditPoints="1" noAdjustHandles="1" noChangeArrowheads="1" noChangeShapeType="1" noTextEdit="1"/>
              </p:cNvSpPr>
              <p:nvPr/>
            </p:nvSpPr>
            <p:spPr>
              <a:xfrm>
                <a:off x="3059029" y="1802658"/>
                <a:ext cx="2258828" cy="2031325"/>
              </a:xfrm>
              <a:prstGeom prst="rect">
                <a:avLst/>
              </a:prstGeom>
              <a:blipFill>
                <a:blip r:embed="rId4"/>
                <a:stretch>
                  <a:fillRect/>
                </a:stretch>
              </a:blipFill>
            </p:spPr>
            <p:txBody>
              <a:bodyPr/>
              <a:lstStyle/>
              <a:p>
                <a:r>
                  <a:rPr lang="es-CO">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133BA889-653D-4D40-9E90-426E40FAD38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71145" y="573955"/>
            <a:ext cx="3675748" cy="1793721"/>
          </a:xfrm>
          <a:prstGeom prst="rect">
            <a:avLst/>
          </a:prstGeom>
        </p:spPr>
      </p:pic>
      <p:pic>
        <p:nvPicPr>
          <p:cNvPr id="68" name="Imagen 67">
            <a:extLst>
              <a:ext uri="{FF2B5EF4-FFF2-40B4-BE49-F238E27FC236}">
                <a16:creationId xmlns:a16="http://schemas.microsoft.com/office/drawing/2014/main" id="{043189E0-5C2D-4365-8DD9-293C1DE32C0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653962" y="582300"/>
            <a:ext cx="3604538" cy="1786249"/>
          </a:xfrm>
          <a:prstGeom prst="rect">
            <a:avLst/>
          </a:prstGeom>
        </p:spPr>
      </p:pic>
      <p:pic>
        <p:nvPicPr>
          <p:cNvPr id="69" name="Imagen 68">
            <a:extLst>
              <a:ext uri="{FF2B5EF4-FFF2-40B4-BE49-F238E27FC236}">
                <a16:creationId xmlns:a16="http://schemas.microsoft.com/office/drawing/2014/main" id="{2B2938AA-E376-4518-8A98-8B61F6A8346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638688" y="2631486"/>
            <a:ext cx="3373694" cy="2193568"/>
          </a:xfrm>
          <a:prstGeom prst="rect">
            <a:avLst/>
          </a:prstGeom>
        </p:spPr>
      </p:pic>
      <p:pic>
        <p:nvPicPr>
          <p:cNvPr id="70" name="Imagen 69">
            <a:extLst>
              <a:ext uri="{FF2B5EF4-FFF2-40B4-BE49-F238E27FC236}">
                <a16:creationId xmlns:a16="http://schemas.microsoft.com/office/drawing/2014/main" id="{547069B7-43DD-4E8F-A085-46903A32E11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4661286" y="2645545"/>
            <a:ext cx="3597213" cy="2201271"/>
          </a:xfrm>
          <a:prstGeom prst="rect">
            <a:avLst/>
          </a:prstGeom>
        </p:spPr>
      </p:pic>
      <p:grpSp>
        <p:nvGrpSpPr>
          <p:cNvPr id="6" name="Google Shape;2516;p47">
            <a:extLst>
              <a:ext uri="{FF2B5EF4-FFF2-40B4-BE49-F238E27FC236}">
                <a16:creationId xmlns:a16="http://schemas.microsoft.com/office/drawing/2014/main" id="{FE7C44B5-16C6-4F3C-AD20-0AFDEDB53EE1}"/>
              </a:ext>
            </a:extLst>
          </p:cNvPr>
          <p:cNvGrpSpPr/>
          <p:nvPr/>
        </p:nvGrpSpPr>
        <p:grpSpPr>
          <a:xfrm rot="16200000">
            <a:off x="9491342" y="-438824"/>
            <a:ext cx="2034939" cy="6021147"/>
            <a:chOff x="1342825" y="1390875"/>
            <a:chExt cx="2034939" cy="6021147"/>
          </a:xfrm>
        </p:grpSpPr>
        <p:sp>
          <p:nvSpPr>
            <p:cNvPr id="7" name="Google Shape;2517;p47">
              <a:extLst>
                <a:ext uri="{FF2B5EF4-FFF2-40B4-BE49-F238E27FC236}">
                  <a16:creationId xmlns:a16="http://schemas.microsoft.com/office/drawing/2014/main" id="{01B903C9-5A45-4FDC-9F2C-7D6EA8E3AF16}"/>
                </a:ext>
              </a:extLst>
            </p:cNvPr>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8;p47">
              <a:extLst>
                <a:ext uri="{FF2B5EF4-FFF2-40B4-BE49-F238E27FC236}">
                  <a16:creationId xmlns:a16="http://schemas.microsoft.com/office/drawing/2014/main" id="{7628A0F6-20B2-46FF-AD7A-A3018528002B}"/>
                </a:ext>
              </a:extLst>
            </p:cNvPr>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9;p47">
              <a:extLst>
                <a:ext uri="{FF2B5EF4-FFF2-40B4-BE49-F238E27FC236}">
                  <a16:creationId xmlns:a16="http://schemas.microsoft.com/office/drawing/2014/main" id="{99958C92-514F-4F68-BB84-69690F217639}"/>
                </a:ext>
              </a:extLst>
            </p:cNvPr>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0;p47">
              <a:extLst>
                <a:ext uri="{FF2B5EF4-FFF2-40B4-BE49-F238E27FC236}">
                  <a16:creationId xmlns:a16="http://schemas.microsoft.com/office/drawing/2014/main" id="{4F20AD1F-5648-44AC-943A-A4E27ED93733}"/>
                </a:ext>
              </a:extLst>
            </p:cNvPr>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1;p47">
              <a:extLst>
                <a:ext uri="{FF2B5EF4-FFF2-40B4-BE49-F238E27FC236}">
                  <a16:creationId xmlns:a16="http://schemas.microsoft.com/office/drawing/2014/main" id="{DA92C2C6-4B83-43AD-AFBA-DA97EE17D079}"/>
                </a:ext>
              </a:extLst>
            </p:cNvPr>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2;p47">
              <a:extLst>
                <a:ext uri="{FF2B5EF4-FFF2-40B4-BE49-F238E27FC236}">
                  <a16:creationId xmlns:a16="http://schemas.microsoft.com/office/drawing/2014/main" id="{A860B4AA-98B3-4ED5-865D-C57ECA7B361D}"/>
                </a:ext>
              </a:extLst>
            </p:cNvPr>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3;p47">
              <a:extLst>
                <a:ext uri="{FF2B5EF4-FFF2-40B4-BE49-F238E27FC236}">
                  <a16:creationId xmlns:a16="http://schemas.microsoft.com/office/drawing/2014/main" id="{E93B0FEC-8B0F-4229-BAE6-84D9B2C271CF}"/>
                </a:ext>
              </a:extLst>
            </p:cNvPr>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4;p47">
              <a:extLst>
                <a:ext uri="{FF2B5EF4-FFF2-40B4-BE49-F238E27FC236}">
                  <a16:creationId xmlns:a16="http://schemas.microsoft.com/office/drawing/2014/main" id="{2A36D49D-4EA3-4FE1-8010-815B7E5A0EE6}"/>
                </a:ext>
              </a:extLst>
            </p:cNvPr>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5;p47">
              <a:extLst>
                <a:ext uri="{FF2B5EF4-FFF2-40B4-BE49-F238E27FC236}">
                  <a16:creationId xmlns:a16="http://schemas.microsoft.com/office/drawing/2014/main" id="{344F0AE8-C8F2-4EE0-AEAF-7EC15302BF98}"/>
                </a:ext>
              </a:extLst>
            </p:cNvPr>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6;p47">
              <a:extLst>
                <a:ext uri="{FF2B5EF4-FFF2-40B4-BE49-F238E27FC236}">
                  <a16:creationId xmlns:a16="http://schemas.microsoft.com/office/drawing/2014/main" id="{53DAFC56-9906-453F-B07E-5EEE94143FF7}"/>
                </a:ext>
              </a:extLst>
            </p:cNvPr>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7;p47">
              <a:extLst>
                <a:ext uri="{FF2B5EF4-FFF2-40B4-BE49-F238E27FC236}">
                  <a16:creationId xmlns:a16="http://schemas.microsoft.com/office/drawing/2014/main" id="{07DFA13C-9769-48F6-A4AE-FF12B8EC2C92}"/>
                </a:ext>
              </a:extLst>
            </p:cNvPr>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28;p47">
              <a:extLst>
                <a:ext uri="{FF2B5EF4-FFF2-40B4-BE49-F238E27FC236}">
                  <a16:creationId xmlns:a16="http://schemas.microsoft.com/office/drawing/2014/main" id="{A407DFDF-E4E3-460C-9307-EC111EDBFF6B}"/>
                </a:ext>
              </a:extLst>
            </p:cNvPr>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9;p47">
              <a:extLst>
                <a:ext uri="{FF2B5EF4-FFF2-40B4-BE49-F238E27FC236}">
                  <a16:creationId xmlns:a16="http://schemas.microsoft.com/office/drawing/2014/main" id="{F30D137E-26A8-4B66-B408-6BA8CDB6E59F}"/>
                </a:ext>
              </a:extLst>
            </p:cNvPr>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0;p47">
              <a:extLst>
                <a:ext uri="{FF2B5EF4-FFF2-40B4-BE49-F238E27FC236}">
                  <a16:creationId xmlns:a16="http://schemas.microsoft.com/office/drawing/2014/main" id="{132850C8-F034-446E-BB5A-7D15DEA0B8EE}"/>
                </a:ext>
              </a:extLst>
            </p:cNvPr>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1;p47">
              <a:extLst>
                <a:ext uri="{FF2B5EF4-FFF2-40B4-BE49-F238E27FC236}">
                  <a16:creationId xmlns:a16="http://schemas.microsoft.com/office/drawing/2014/main" id="{5E5924C1-4D2F-479D-B2F5-6677CC976EFA}"/>
                </a:ext>
              </a:extLst>
            </p:cNvPr>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2;p47">
              <a:extLst>
                <a:ext uri="{FF2B5EF4-FFF2-40B4-BE49-F238E27FC236}">
                  <a16:creationId xmlns:a16="http://schemas.microsoft.com/office/drawing/2014/main" id="{72A1D4F6-FE0F-43E5-9EE3-3A84FBD601BB}"/>
                </a:ext>
              </a:extLst>
            </p:cNvPr>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3;p47">
              <a:extLst>
                <a:ext uri="{FF2B5EF4-FFF2-40B4-BE49-F238E27FC236}">
                  <a16:creationId xmlns:a16="http://schemas.microsoft.com/office/drawing/2014/main" id="{26F5DA44-B81A-4792-A0DA-45F78DA25887}"/>
                </a:ext>
              </a:extLst>
            </p:cNvPr>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4;p47">
              <a:extLst>
                <a:ext uri="{FF2B5EF4-FFF2-40B4-BE49-F238E27FC236}">
                  <a16:creationId xmlns:a16="http://schemas.microsoft.com/office/drawing/2014/main" id="{6FAB6B35-01FF-4E9A-89C9-366FFD76CCE9}"/>
                </a:ext>
              </a:extLst>
            </p:cNvPr>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5;p47">
              <a:extLst>
                <a:ext uri="{FF2B5EF4-FFF2-40B4-BE49-F238E27FC236}">
                  <a16:creationId xmlns:a16="http://schemas.microsoft.com/office/drawing/2014/main" id="{40727B86-2F70-429F-822E-6F0FB781E465}"/>
                </a:ext>
              </a:extLst>
            </p:cNvPr>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36;p47">
              <a:extLst>
                <a:ext uri="{FF2B5EF4-FFF2-40B4-BE49-F238E27FC236}">
                  <a16:creationId xmlns:a16="http://schemas.microsoft.com/office/drawing/2014/main" id="{6BE2D5A8-99D1-48AA-AEC0-2D1681C742FB}"/>
                </a:ext>
              </a:extLst>
            </p:cNvPr>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37;p47">
              <a:extLst>
                <a:ext uri="{FF2B5EF4-FFF2-40B4-BE49-F238E27FC236}">
                  <a16:creationId xmlns:a16="http://schemas.microsoft.com/office/drawing/2014/main" id="{DDA2BD4E-D6FA-4A70-960D-CB4434391CD1}"/>
                </a:ext>
              </a:extLst>
            </p:cNvPr>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38;p47">
              <a:extLst>
                <a:ext uri="{FF2B5EF4-FFF2-40B4-BE49-F238E27FC236}">
                  <a16:creationId xmlns:a16="http://schemas.microsoft.com/office/drawing/2014/main" id="{CAE6644F-9F46-4B90-8DF8-9AB60919ADAC}"/>
                </a:ext>
              </a:extLst>
            </p:cNvPr>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39;p47">
              <a:extLst>
                <a:ext uri="{FF2B5EF4-FFF2-40B4-BE49-F238E27FC236}">
                  <a16:creationId xmlns:a16="http://schemas.microsoft.com/office/drawing/2014/main" id="{B2EC75F2-510D-4A52-AC38-4FBFC9171835}"/>
                </a:ext>
              </a:extLst>
            </p:cNvPr>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0;p47">
              <a:extLst>
                <a:ext uri="{FF2B5EF4-FFF2-40B4-BE49-F238E27FC236}">
                  <a16:creationId xmlns:a16="http://schemas.microsoft.com/office/drawing/2014/main" id="{FE18AA3D-1DD8-4A4F-B8FA-683B549B6A48}"/>
                </a:ext>
              </a:extLst>
            </p:cNvPr>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1;p47">
              <a:extLst>
                <a:ext uri="{FF2B5EF4-FFF2-40B4-BE49-F238E27FC236}">
                  <a16:creationId xmlns:a16="http://schemas.microsoft.com/office/drawing/2014/main" id="{2F32D2C4-D299-4849-99B2-ADAF20739EB8}"/>
                </a:ext>
              </a:extLst>
            </p:cNvPr>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2;p47">
              <a:extLst>
                <a:ext uri="{FF2B5EF4-FFF2-40B4-BE49-F238E27FC236}">
                  <a16:creationId xmlns:a16="http://schemas.microsoft.com/office/drawing/2014/main" id="{1BE4C601-C8C9-4F89-A1B7-7B4C5727DD18}"/>
                </a:ext>
              </a:extLst>
            </p:cNvPr>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3;p47">
              <a:extLst>
                <a:ext uri="{FF2B5EF4-FFF2-40B4-BE49-F238E27FC236}">
                  <a16:creationId xmlns:a16="http://schemas.microsoft.com/office/drawing/2014/main" id="{D61FE17E-C0CD-4BF4-8163-0CB4B256727C}"/>
                </a:ext>
              </a:extLst>
            </p:cNvPr>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4;p47">
              <a:extLst>
                <a:ext uri="{FF2B5EF4-FFF2-40B4-BE49-F238E27FC236}">
                  <a16:creationId xmlns:a16="http://schemas.microsoft.com/office/drawing/2014/main" id="{41CC96C2-0F7C-497D-A998-C4BFA4663F09}"/>
                </a:ext>
              </a:extLst>
            </p:cNvPr>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5;p47">
              <a:extLst>
                <a:ext uri="{FF2B5EF4-FFF2-40B4-BE49-F238E27FC236}">
                  <a16:creationId xmlns:a16="http://schemas.microsoft.com/office/drawing/2014/main" id="{0A4C66F5-0167-4524-BC6B-1513E4174CF9}"/>
                </a:ext>
              </a:extLst>
            </p:cNvPr>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46;p47">
              <a:extLst>
                <a:ext uri="{FF2B5EF4-FFF2-40B4-BE49-F238E27FC236}">
                  <a16:creationId xmlns:a16="http://schemas.microsoft.com/office/drawing/2014/main" id="{641E1757-3AFD-4CDE-AE41-68723A49A3A8}"/>
                </a:ext>
              </a:extLst>
            </p:cNvPr>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47;p47">
              <a:extLst>
                <a:ext uri="{FF2B5EF4-FFF2-40B4-BE49-F238E27FC236}">
                  <a16:creationId xmlns:a16="http://schemas.microsoft.com/office/drawing/2014/main" id="{4E91C9D6-6B63-4E15-84AF-6412EE9A7154}"/>
                </a:ext>
              </a:extLst>
            </p:cNvPr>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8;p47">
              <a:extLst>
                <a:ext uri="{FF2B5EF4-FFF2-40B4-BE49-F238E27FC236}">
                  <a16:creationId xmlns:a16="http://schemas.microsoft.com/office/drawing/2014/main" id="{0549B506-C647-495A-8B6D-C6BF73792BA5}"/>
                </a:ext>
              </a:extLst>
            </p:cNvPr>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9;p47">
              <a:extLst>
                <a:ext uri="{FF2B5EF4-FFF2-40B4-BE49-F238E27FC236}">
                  <a16:creationId xmlns:a16="http://schemas.microsoft.com/office/drawing/2014/main" id="{02F7C963-69F0-42A1-A527-61B8ED12D682}"/>
                </a:ext>
              </a:extLst>
            </p:cNvPr>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0;p47">
              <a:extLst>
                <a:ext uri="{FF2B5EF4-FFF2-40B4-BE49-F238E27FC236}">
                  <a16:creationId xmlns:a16="http://schemas.microsoft.com/office/drawing/2014/main" id="{3713FB4A-7ECA-4E70-9EA9-540EE87B170E}"/>
                </a:ext>
              </a:extLst>
            </p:cNvPr>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1;p47">
              <a:extLst>
                <a:ext uri="{FF2B5EF4-FFF2-40B4-BE49-F238E27FC236}">
                  <a16:creationId xmlns:a16="http://schemas.microsoft.com/office/drawing/2014/main" id="{E97F6EE3-7953-426C-8F64-EFF8B9806CF6}"/>
                </a:ext>
              </a:extLst>
            </p:cNvPr>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2;p47">
              <a:extLst>
                <a:ext uri="{FF2B5EF4-FFF2-40B4-BE49-F238E27FC236}">
                  <a16:creationId xmlns:a16="http://schemas.microsoft.com/office/drawing/2014/main" id="{DDFCC73E-997C-423A-8CD9-DDED215B5D14}"/>
                </a:ext>
              </a:extLst>
            </p:cNvPr>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3;p47">
              <a:extLst>
                <a:ext uri="{FF2B5EF4-FFF2-40B4-BE49-F238E27FC236}">
                  <a16:creationId xmlns:a16="http://schemas.microsoft.com/office/drawing/2014/main" id="{BB89661C-D041-4990-AEC4-ED2D36C01E15}"/>
                </a:ext>
              </a:extLst>
            </p:cNvPr>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4;p47">
              <a:extLst>
                <a:ext uri="{FF2B5EF4-FFF2-40B4-BE49-F238E27FC236}">
                  <a16:creationId xmlns:a16="http://schemas.microsoft.com/office/drawing/2014/main" id="{4777641F-AE4D-4D47-86E3-D6B7F9862CB2}"/>
                </a:ext>
              </a:extLst>
            </p:cNvPr>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55;p47">
              <a:extLst>
                <a:ext uri="{FF2B5EF4-FFF2-40B4-BE49-F238E27FC236}">
                  <a16:creationId xmlns:a16="http://schemas.microsoft.com/office/drawing/2014/main" id="{77ADEF75-8889-4B1C-AD68-B2E8F5A5C751}"/>
                </a:ext>
              </a:extLst>
            </p:cNvPr>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6;p47">
              <a:extLst>
                <a:ext uri="{FF2B5EF4-FFF2-40B4-BE49-F238E27FC236}">
                  <a16:creationId xmlns:a16="http://schemas.microsoft.com/office/drawing/2014/main" id="{5ABE8176-96E7-4655-AE6C-4265F5DE9155}"/>
                </a:ext>
              </a:extLst>
            </p:cNvPr>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57;p47">
              <a:extLst>
                <a:ext uri="{FF2B5EF4-FFF2-40B4-BE49-F238E27FC236}">
                  <a16:creationId xmlns:a16="http://schemas.microsoft.com/office/drawing/2014/main" id="{C5A41266-6C66-4AC9-B559-8F90F5038A59}"/>
                </a:ext>
              </a:extLst>
            </p:cNvPr>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8;p47">
              <a:extLst>
                <a:ext uri="{FF2B5EF4-FFF2-40B4-BE49-F238E27FC236}">
                  <a16:creationId xmlns:a16="http://schemas.microsoft.com/office/drawing/2014/main" id="{041452B3-643C-44D6-A402-F48A81F7A8C6}"/>
                </a:ext>
              </a:extLst>
            </p:cNvPr>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9;p47">
              <a:extLst>
                <a:ext uri="{FF2B5EF4-FFF2-40B4-BE49-F238E27FC236}">
                  <a16:creationId xmlns:a16="http://schemas.microsoft.com/office/drawing/2014/main" id="{2DDC1779-6B19-4742-924E-51B5B7166689}"/>
                </a:ext>
              </a:extLst>
            </p:cNvPr>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0;p47">
              <a:extLst>
                <a:ext uri="{FF2B5EF4-FFF2-40B4-BE49-F238E27FC236}">
                  <a16:creationId xmlns:a16="http://schemas.microsoft.com/office/drawing/2014/main" id="{2492C1D2-0245-4B3D-B8C8-AFCE89A7C08A}"/>
                </a:ext>
              </a:extLst>
            </p:cNvPr>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1;p47">
              <a:extLst>
                <a:ext uri="{FF2B5EF4-FFF2-40B4-BE49-F238E27FC236}">
                  <a16:creationId xmlns:a16="http://schemas.microsoft.com/office/drawing/2014/main" id="{0B0956C6-3CFF-47F2-81EA-7E07742FBEC4}"/>
                </a:ext>
              </a:extLst>
            </p:cNvPr>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2;p47">
              <a:extLst>
                <a:ext uri="{FF2B5EF4-FFF2-40B4-BE49-F238E27FC236}">
                  <a16:creationId xmlns:a16="http://schemas.microsoft.com/office/drawing/2014/main" id="{E48DEA06-32EC-4AEF-AA8E-90060887C66E}"/>
                </a:ext>
              </a:extLst>
            </p:cNvPr>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3;p47">
              <a:extLst>
                <a:ext uri="{FF2B5EF4-FFF2-40B4-BE49-F238E27FC236}">
                  <a16:creationId xmlns:a16="http://schemas.microsoft.com/office/drawing/2014/main" id="{328B74A4-D400-4935-9AF7-7D7E03F1E5BE}"/>
                </a:ext>
              </a:extLst>
            </p:cNvPr>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4;p47">
              <a:extLst>
                <a:ext uri="{FF2B5EF4-FFF2-40B4-BE49-F238E27FC236}">
                  <a16:creationId xmlns:a16="http://schemas.microsoft.com/office/drawing/2014/main" id="{29CB5E64-774F-4A50-8CC2-20B2676B1502}"/>
                </a:ext>
              </a:extLst>
            </p:cNvPr>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65;p47">
              <a:extLst>
                <a:ext uri="{FF2B5EF4-FFF2-40B4-BE49-F238E27FC236}">
                  <a16:creationId xmlns:a16="http://schemas.microsoft.com/office/drawing/2014/main" id="{3D8689D7-3F5F-4FFC-91BD-256FBFF3915B}"/>
                </a:ext>
              </a:extLst>
            </p:cNvPr>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66;p47">
              <a:extLst>
                <a:ext uri="{FF2B5EF4-FFF2-40B4-BE49-F238E27FC236}">
                  <a16:creationId xmlns:a16="http://schemas.microsoft.com/office/drawing/2014/main" id="{46670F58-ADA1-4702-A561-D910F1399D2C}"/>
                </a:ext>
              </a:extLst>
            </p:cNvPr>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67;p47">
              <a:extLst>
                <a:ext uri="{FF2B5EF4-FFF2-40B4-BE49-F238E27FC236}">
                  <a16:creationId xmlns:a16="http://schemas.microsoft.com/office/drawing/2014/main" id="{A22E020E-997C-4383-9304-EB87349990A6}"/>
                </a:ext>
              </a:extLst>
            </p:cNvPr>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8;p47">
              <a:extLst>
                <a:ext uri="{FF2B5EF4-FFF2-40B4-BE49-F238E27FC236}">
                  <a16:creationId xmlns:a16="http://schemas.microsoft.com/office/drawing/2014/main" id="{7B36D7BA-8EA0-4D49-A135-765330EDD5B5}"/>
                </a:ext>
              </a:extLst>
            </p:cNvPr>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69;p47">
              <a:extLst>
                <a:ext uri="{FF2B5EF4-FFF2-40B4-BE49-F238E27FC236}">
                  <a16:creationId xmlns:a16="http://schemas.microsoft.com/office/drawing/2014/main" id="{0309A476-9783-4F57-9CD1-A548494C74AE}"/>
                </a:ext>
              </a:extLst>
            </p:cNvPr>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0;p47">
              <a:extLst>
                <a:ext uri="{FF2B5EF4-FFF2-40B4-BE49-F238E27FC236}">
                  <a16:creationId xmlns:a16="http://schemas.microsoft.com/office/drawing/2014/main" id="{A5F1A52A-AD1A-4B5D-9213-18618490FB9C}"/>
                </a:ext>
              </a:extLst>
            </p:cNvPr>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1;p47">
              <a:extLst>
                <a:ext uri="{FF2B5EF4-FFF2-40B4-BE49-F238E27FC236}">
                  <a16:creationId xmlns:a16="http://schemas.microsoft.com/office/drawing/2014/main" id="{3C89270D-FA46-4CC1-B4F1-430D74B0761B}"/>
                </a:ext>
              </a:extLst>
            </p:cNvPr>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2;p47">
              <a:extLst>
                <a:ext uri="{FF2B5EF4-FFF2-40B4-BE49-F238E27FC236}">
                  <a16:creationId xmlns:a16="http://schemas.microsoft.com/office/drawing/2014/main" id="{4D10EDFE-B0AA-4D46-A139-407D1D06F46F}"/>
                </a:ext>
              </a:extLst>
            </p:cNvPr>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3;p47">
              <a:extLst>
                <a:ext uri="{FF2B5EF4-FFF2-40B4-BE49-F238E27FC236}">
                  <a16:creationId xmlns:a16="http://schemas.microsoft.com/office/drawing/2014/main" id="{445CFF80-32D2-4A6C-BF4D-33DAC3FA724C}"/>
                </a:ext>
              </a:extLst>
            </p:cNvPr>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74;p47">
              <a:extLst>
                <a:ext uri="{FF2B5EF4-FFF2-40B4-BE49-F238E27FC236}">
                  <a16:creationId xmlns:a16="http://schemas.microsoft.com/office/drawing/2014/main" id="{08FA68A9-3AEF-4596-BDD6-117512CAB84E}"/>
                </a:ext>
              </a:extLst>
            </p:cNvPr>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75;p47">
              <a:extLst>
                <a:ext uri="{FF2B5EF4-FFF2-40B4-BE49-F238E27FC236}">
                  <a16:creationId xmlns:a16="http://schemas.microsoft.com/office/drawing/2014/main" id="{47F20735-B74D-47C9-82A4-80753901E618}"/>
                </a:ext>
              </a:extLst>
            </p:cNvPr>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76;p47">
              <a:extLst>
                <a:ext uri="{FF2B5EF4-FFF2-40B4-BE49-F238E27FC236}">
                  <a16:creationId xmlns:a16="http://schemas.microsoft.com/office/drawing/2014/main" id="{6F344D9A-D034-461B-B57E-D2F74331831A}"/>
                </a:ext>
              </a:extLst>
            </p:cNvPr>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Imagen 70">
            <a:extLst>
              <a:ext uri="{FF2B5EF4-FFF2-40B4-BE49-F238E27FC236}">
                <a16:creationId xmlns:a16="http://schemas.microsoft.com/office/drawing/2014/main" id="{CDE7CD80-CE21-4343-A530-369F5CFDF2B0}"/>
              </a:ext>
            </a:extLst>
          </p:cNvPr>
          <p:cNvPicPr>
            <a:picLocks noChangeAspect="1"/>
          </p:cNvPicPr>
          <p:nvPr/>
        </p:nvPicPr>
        <p:blipFill>
          <a:blip r:embed="rId11"/>
          <a:stretch>
            <a:fillRect/>
          </a:stretch>
        </p:blipFill>
        <p:spPr>
          <a:xfrm>
            <a:off x="7196466" y="4097138"/>
            <a:ext cx="1464314" cy="708987"/>
          </a:xfrm>
          <a:prstGeom prst="rect">
            <a:avLst/>
          </a:prstGeom>
        </p:spPr>
      </p:pic>
      <p:grpSp>
        <p:nvGrpSpPr>
          <p:cNvPr id="72" name="Google Shape;7245;p72">
            <a:extLst>
              <a:ext uri="{FF2B5EF4-FFF2-40B4-BE49-F238E27FC236}">
                <a16:creationId xmlns:a16="http://schemas.microsoft.com/office/drawing/2014/main" id="{AAEB6540-B511-45BB-AC20-36B99CFADD7B}"/>
              </a:ext>
            </a:extLst>
          </p:cNvPr>
          <p:cNvGrpSpPr/>
          <p:nvPr/>
        </p:nvGrpSpPr>
        <p:grpSpPr>
          <a:xfrm>
            <a:off x="-133411" y="3678975"/>
            <a:ext cx="1000350" cy="1464525"/>
            <a:chOff x="6181225" y="1448425"/>
            <a:chExt cx="1000350" cy="1464525"/>
          </a:xfrm>
        </p:grpSpPr>
        <p:sp>
          <p:nvSpPr>
            <p:cNvPr id="73" name="Google Shape;7246;p72">
              <a:extLst>
                <a:ext uri="{FF2B5EF4-FFF2-40B4-BE49-F238E27FC236}">
                  <a16:creationId xmlns:a16="http://schemas.microsoft.com/office/drawing/2014/main" id="{B6887638-E614-4FED-B2CE-A6D8DB4A36F5}"/>
                </a:ext>
              </a:extLst>
            </p:cNvPr>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47;p72">
              <a:extLst>
                <a:ext uri="{FF2B5EF4-FFF2-40B4-BE49-F238E27FC236}">
                  <a16:creationId xmlns:a16="http://schemas.microsoft.com/office/drawing/2014/main" id="{E9A7B9CE-021D-4D7E-9728-7DD50E4CF186}"/>
                </a:ext>
              </a:extLst>
            </p:cNvPr>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48;p72">
              <a:extLst>
                <a:ext uri="{FF2B5EF4-FFF2-40B4-BE49-F238E27FC236}">
                  <a16:creationId xmlns:a16="http://schemas.microsoft.com/office/drawing/2014/main" id="{9CF15FD7-57C1-407F-86F5-E5073B6640C7}"/>
                </a:ext>
              </a:extLst>
            </p:cNvPr>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49;p72">
              <a:extLst>
                <a:ext uri="{FF2B5EF4-FFF2-40B4-BE49-F238E27FC236}">
                  <a16:creationId xmlns:a16="http://schemas.microsoft.com/office/drawing/2014/main" id="{AC11099D-1536-4EDF-944A-3B6214C610C6}"/>
                </a:ext>
              </a:extLst>
            </p:cNvPr>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50;p72">
              <a:extLst>
                <a:ext uri="{FF2B5EF4-FFF2-40B4-BE49-F238E27FC236}">
                  <a16:creationId xmlns:a16="http://schemas.microsoft.com/office/drawing/2014/main" id="{3AD4296D-6016-420C-8703-F182DA05A120}"/>
                </a:ext>
              </a:extLst>
            </p:cNvPr>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51;p72">
              <a:extLst>
                <a:ext uri="{FF2B5EF4-FFF2-40B4-BE49-F238E27FC236}">
                  <a16:creationId xmlns:a16="http://schemas.microsoft.com/office/drawing/2014/main" id="{D47B9883-BC31-4CCD-9766-A99CA12538EF}"/>
                </a:ext>
              </a:extLst>
            </p:cNvPr>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52;p72">
              <a:extLst>
                <a:ext uri="{FF2B5EF4-FFF2-40B4-BE49-F238E27FC236}">
                  <a16:creationId xmlns:a16="http://schemas.microsoft.com/office/drawing/2014/main" id="{131CD1C6-4A37-4710-9586-5830B4D5D215}"/>
                </a:ext>
              </a:extLst>
            </p:cNvPr>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53;p72">
              <a:extLst>
                <a:ext uri="{FF2B5EF4-FFF2-40B4-BE49-F238E27FC236}">
                  <a16:creationId xmlns:a16="http://schemas.microsoft.com/office/drawing/2014/main" id="{E9C462BF-0111-4F3C-9E39-4E6ADE118D32}"/>
                </a:ext>
              </a:extLst>
            </p:cNvPr>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254;p72">
              <a:extLst>
                <a:ext uri="{FF2B5EF4-FFF2-40B4-BE49-F238E27FC236}">
                  <a16:creationId xmlns:a16="http://schemas.microsoft.com/office/drawing/2014/main" id="{0FA50F82-4D20-4AD9-B71A-DD424DABA37E}"/>
                </a:ext>
              </a:extLst>
            </p:cNvPr>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255;p72">
              <a:extLst>
                <a:ext uri="{FF2B5EF4-FFF2-40B4-BE49-F238E27FC236}">
                  <a16:creationId xmlns:a16="http://schemas.microsoft.com/office/drawing/2014/main" id="{88953B8C-1FFA-4FE5-A81C-DD88B2FE1975}"/>
                </a:ext>
              </a:extLst>
            </p:cNvPr>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256;p72">
              <a:extLst>
                <a:ext uri="{FF2B5EF4-FFF2-40B4-BE49-F238E27FC236}">
                  <a16:creationId xmlns:a16="http://schemas.microsoft.com/office/drawing/2014/main" id="{98883DE0-1A41-4B01-BD4D-B7756AF482A1}"/>
                </a:ext>
              </a:extLst>
            </p:cNvPr>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257;p72">
              <a:extLst>
                <a:ext uri="{FF2B5EF4-FFF2-40B4-BE49-F238E27FC236}">
                  <a16:creationId xmlns:a16="http://schemas.microsoft.com/office/drawing/2014/main" id="{5FFD7909-C84C-4348-80E9-139A73055C13}"/>
                </a:ext>
              </a:extLst>
            </p:cNvPr>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258;p72">
              <a:extLst>
                <a:ext uri="{FF2B5EF4-FFF2-40B4-BE49-F238E27FC236}">
                  <a16:creationId xmlns:a16="http://schemas.microsoft.com/office/drawing/2014/main" id="{E64E06EA-FF93-4806-86F9-79C1AB09B343}"/>
                </a:ext>
              </a:extLst>
            </p:cNvPr>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259;p72">
              <a:extLst>
                <a:ext uri="{FF2B5EF4-FFF2-40B4-BE49-F238E27FC236}">
                  <a16:creationId xmlns:a16="http://schemas.microsoft.com/office/drawing/2014/main" id="{8F86042A-FBD5-455E-AE2B-253980C1E389}"/>
                </a:ext>
              </a:extLst>
            </p:cNvPr>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260;p72">
              <a:extLst>
                <a:ext uri="{FF2B5EF4-FFF2-40B4-BE49-F238E27FC236}">
                  <a16:creationId xmlns:a16="http://schemas.microsoft.com/office/drawing/2014/main" id="{28ED225B-9A19-474A-9181-3BD4CCBBF5F7}"/>
                </a:ext>
              </a:extLst>
            </p:cNvPr>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261;p72">
              <a:extLst>
                <a:ext uri="{FF2B5EF4-FFF2-40B4-BE49-F238E27FC236}">
                  <a16:creationId xmlns:a16="http://schemas.microsoft.com/office/drawing/2014/main" id="{7E7EC109-5AED-4812-906E-272F51B9868A}"/>
                </a:ext>
              </a:extLst>
            </p:cNvPr>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262;p72">
              <a:extLst>
                <a:ext uri="{FF2B5EF4-FFF2-40B4-BE49-F238E27FC236}">
                  <a16:creationId xmlns:a16="http://schemas.microsoft.com/office/drawing/2014/main" id="{5BE58FF3-9C42-4E70-95C9-98AA803F1F15}"/>
                </a:ext>
              </a:extLst>
            </p:cNvPr>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379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182" name="Picture 4" descr="https://www.educaciontrespuntocero.com/wp-content/uploads/2016/03/seno-coseno-gif.gif">
            <a:extLst>
              <a:ext uri="{FF2B5EF4-FFF2-40B4-BE49-F238E27FC236}">
                <a16:creationId xmlns:a16="http://schemas.microsoft.com/office/drawing/2014/main" id="{C8901CED-7CE6-48B3-953B-A76FDB2CB4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213" y="758018"/>
            <a:ext cx="6123434" cy="3705858"/>
          </a:xfrm>
          <a:prstGeom prst="rect">
            <a:avLst/>
          </a:prstGeom>
          <a:noFill/>
          <a:extLst>
            <a:ext uri="{909E8E84-426E-40DD-AFC4-6F175D3DCCD1}">
              <a14:hiddenFill xmlns:a14="http://schemas.microsoft.com/office/drawing/2010/main">
                <a:solidFill>
                  <a:srgbClr val="FFFFFF"/>
                </a:solidFill>
              </a14:hiddenFill>
            </a:ext>
          </a:extLst>
        </p:spPr>
      </p:pic>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p>
            <a:pPr lvl="0"/>
            <a:r>
              <a:rPr lang="es-CO" dirty="0"/>
              <a:t>Creación IP CORDIC</a:t>
            </a: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05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8" name="Imagen 7">
            <a:extLst>
              <a:ext uri="{FF2B5EF4-FFF2-40B4-BE49-F238E27FC236}">
                <a16:creationId xmlns:a16="http://schemas.microsoft.com/office/drawing/2014/main" id="{46E59636-EAC9-43FE-AE24-1FAEB596743D}"/>
              </a:ext>
            </a:extLst>
          </p:cNvPr>
          <p:cNvPicPr>
            <a:picLocks noChangeAspect="1"/>
          </p:cNvPicPr>
          <p:nvPr/>
        </p:nvPicPr>
        <p:blipFill>
          <a:blip r:embed="rId3"/>
          <a:stretch>
            <a:fillRect/>
          </a:stretch>
        </p:blipFill>
        <p:spPr>
          <a:xfrm>
            <a:off x="672979" y="5572447"/>
            <a:ext cx="9144000" cy="4861186"/>
          </a:xfrm>
          <a:prstGeom prst="rect">
            <a:avLst/>
          </a:prstGeom>
        </p:spPr>
      </p:pic>
      <p:pic>
        <p:nvPicPr>
          <p:cNvPr id="10" name="Imagen 9">
            <a:extLst>
              <a:ext uri="{FF2B5EF4-FFF2-40B4-BE49-F238E27FC236}">
                <a16:creationId xmlns:a16="http://schemas.microsoft.com/office/drawing/2014/main" id="{5306ED48-FC13-43F2-83E8-C921D6FBE154}"/>
              </a:ext>
            </a:extLst>
          </p:cNvPr>
          <p:cNvPicPr>
            <a:picLocks noChangeAspect="1"/>
          </p:cNvPicPr>
          <p:nvPr/>
        </p:nvPicPr>
        <p:blipFill>
          <a:blip r:embed="rId4"/>
          <a:stretch>
            <a:fillRect/>
          </a:stretch>
        </p:blipFill>
        <p:spPr>
          <a:xfrm>
            <a:off x="2164152" y="5709935"/>
            <a:ext cx="5765308" cy="5143500"/>
          </a:xfrm>
          <a:prstGeom prst="rect">
            <a:avLst/>
          </a:prstGeom>
        </p:spPr>
      </p:pic>
      <p:pic>
        <p:nvPicPr>
          <p:cNvPr id="12" name="Imagen 11">
            <a:extLst>
              <a:ext uri="{FF2B5EF4-FFF2-40B4-BE49-F238E27FC236}">
                <a16:creationId xmlns:a16="http://schemas.microsoft.com/office/drawing/2014/main" id="{0694C31C-E1BA-4538-AC28-13AC69714792}"/>
              </a:ext>
            </a:extLst>
          </p:cNvPr>
          <p:cNvPicPr>
            <a:picLocks noChangeAspect="1"/>
          </p:cNvPicPr>
          <p:nvPr/>
        </p:nvPicPr>
        <p:blipFill>
          <a:blip r:embed="rId5"/>
          <a:stretch>
            <a:fillRect/>
          </a:stretch>
        </p:blipFill>
        <p:spPr>
          <a:xfrm>
            <a:off x="4395134" y="5431290"/>
            <a:ext cx="5653697" cy="5143500"/>
          </a:xfrm>
          <a:prstGeom prst="rect">
            <a:avLst/>
          </a:prstGeom>
        </p:spPr>
      </p:pic>
      <p:pic>
        <p:nvPicPr>
          <p:cNvPr id="14" name="Imagen 13">
            <a:extLst>
              <a:ext uri="{FF2B5EF4-FFF2-40B4-BE49-F238E27FC236}">
                <a16:creationId xmlns:a16="http://schemas.microsoft.com/office/drawing/2014/main" id="{90392269-E83E-438E-A150-D2A81DE17EA0}"/>
              </a:ext>
            </a:extLst>
          </p:cNvPr>
          <p:cNvPicPr>
            <a:picLocks noChangeAspect="1"/>
          </p:cNvPicPr>
          <p:nvPr/>
        </p:nvPicPr>
        <p:blipFill>
          <a:blip r:embed="rId6"/>
          <a:stretch>
            <a:fillRect/>
          </a:stretch>
        </p:blipFill>
        <p:spPr>
          <a:xfrm>
            <a:off x="971238" y="6258506"/>
            <a:ext cx="4838850" cy="5143500"/>
          </a:xfrm>
          <a:prstGeom prst="rect">
            <a:avLst/>
          </a:prstGeom>
        </p:spPr>
      </p:pic>
      <p:pic>
        <p:nvPicPr>
          <p:cNvPr id="3" name="Imagen 2">
            <a:extLst>
              <a:ext uri="{FF2B5EF4-FFF2-40B4-BE49-F238E27FC236}">
                <a16:creationId xmlns:a16="http://schemas.microsoft.com/office/drawing/2014/main" id="{4C3F1C64-D689-4A47-9B4D-9044D28C4CC1}"/>
              </a:ext>
            </a:extLst>
          </p:cNvPr>
          <p:cNvPicPr>
            <a:picLocks noChangeAspect="1"/>
          </p:cNvPicPr>
          <p:nvPr/>
        </p:nvPicPr>
        <p:blipFill>
          <a:blip r:embed="rId7"/>
          <a:stretch>
            <a:fillRect/>
          </a:stretch>
        </p:blipFill>
        <p:spPr>
          <a:xfrm>
            <a:off x="466799" y="396672"/>
            <a:ext cx="8210401" cy="4350155"/>
          </a:xfrm>
          <a:prstGeom prst="rect">
            <a:avLst/>
          </a:prstGeom>
        </p:spPr>
      </p:pic>
      <p:sp>
        <p:nvSpPr>
          <p:cNvPr id="5" name="CuadroTexto 4">
            <a:extLst>
              <a:ext uri="{FF2B5EF4-FFF2-40B4-BE49-F238E27FC236}">
                <a16:creationId xmlns:a16="http://schemas.microsoft.com/office/drawing/2014/main" id="{AF90EDC8-72B9-42D3-BF8A-B023B36D6DB6}"/>
              </a:ext>
            </a:extLst>
          </p:cNvPr>
          <p:cNvSpPr txBox="1"/>
          <p:nvPr/>
        </p:nvSpPr>
        <p:spPr>
          <a:xfrm>
            <a:off x="1588168" y="1680164"/>
            <a:ext cx="703804" cy="13531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15" name="CuadroTexto 14">
            <a:extLst>
              <a:ext uri="{FF2B5EF4-FFF2-40B4-BE49-F238E27FC236}">
                <a16:creationId xmlns:a16="http://schemas.microsoft.com/office/drawing/2014/main" id="{FB6AC137-7AE8-43E6-82B0-C9D237A8F438}"/>
              </a:ext>
            </a:extLst>
          </p:cNvPr>
          <p:cNvSpPr txBox="1"/>
          <p:nvPr/>
        </p:nvSpPr>
        <p:spPr>
          <a:xfrm>
            <a:off x="1588168" y="4030289"/>
            <a:ext cx="703804" cy="13531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16" name="CuadroTexto 15">
            <a:extLst>
              <a:ext uri="{FF2B5EF4-FFF2-40B4-BE49-F238E27FC236}">
                <a16:creationId xmlns:a16="http://schemas.microsoft.com/office/drawing/2014/main" id="{315DAB31-AE75-46CB-B9F1-71FE3360DF6B}"/>
              </a:ext>
            </a:extLst>
          </p:cNvPr>
          <p:cNvSpPr txBox="1"/>
          <p:nvPr/>
        </p:nvSpPr>
        <p:spPr>
          <a:xfrm>
            <a:off x="1588168" y="3888804"/>
            <a:ext cx="703804" cy="13531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17" name="CuadroTexto 16">
            <a:extLst>
              <a:ext uri="{FF2B5EF4-FFF2-40B4-BE49-F238E27FC236}">
                <a16:creationId xmlns:a16="http://schemas.microsoft.com/office/drawing/2014/main" id="{1F91EABD-7B8D-4A2A-8DAA-FF9973D0DB43}"/>
              </a:ext>
            </a:extLst>
          </p:cNvPr>
          <p:cNvSpPr txBox="1"/>
          <p:nvPr/>
        </p:nvSpPr>
        <p:spPr>
          <a:xfrm>
            <a:off x="1588168" y="3753492"/>
            <a:ext cx="703804" cy="135312"/>
          </a:xfrm>
          <a:prstGeom prst="rect">
            <a:avLst/>
          </a:prstGeom>
          <a:solidFill>
            <a:schemeClr val="accent6">
              <a:alpha val="1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s-CO" dirty="0"/>
          </a:p>
        </p:txBody>
      </p:sp>
      <p:sp>
        <p:nvSpPr>
          <p:cNvPr id="18" name="Google Shape;2512;p47">
            <a:extLst>
              <a:ext uri="{FF2B5EF4-FFF2-40B4-BE49-F238E27FC236}">
                <a16:creationId xmlns:a16="http://schemas.microsoft.com/office/drawing/2014/main" id="{64E2D181-F64E-4F75-B930-EBF38D6DD2D7}"/>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lgn="ctr"/>
            <a:r>
              <a:rPr lang="es-CO" dirty="0">
                <a:solidFill>
                  <a:schemeClr val="accent2">
                    <a:lumMod val="10000"/>
                  </a:schemeClr>
                </a:solidFill>
              </a:rPr>
              <a:t>Configuración de entradas</a:t>
            </a:r>
            <a:endParaRPr dirty="0">
              <a:solidFill>
                <a:schemeClr val="accent2">
                  <a:lumMod val="10000"/>
                </a:schemeClr>
              </a:solidFill>
            </a:endParaRPr>
          </a:p>
        </p:txBody>
      </p:sp>
    </p:spTree>
    <p:extLst>
      <p:ext uri="{BB962C8B-B14F-4D97-AF65-F5344CB8AC3E}">
        <p14:creationId xmlns:p14="http://schemas.microsoft.com/office/powerpoint/2010/main" val="9612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Lst>
  </p:timing>
</p:sld>
</file>

<file path=ppt/theme/theme1.xml><?xml version="1.0" encoding="utf-8"?>
<a:theme xmlns:a="http://schemas.openxmlformats.org/drawingml/2006/main" name="Math Mystery Escape Room by Slidesgo">
  <a:themeElements>
    <a:clrScheme name="Simple Light">
      <a:dk1>
        <a:srgbClr val="629CAE"/>
      </a:dk1>
      <a:lt1>
        <a:srgbClr val="72B5CA"/>
      </a:lt1>
      <a:dk2>
        <a:srgbClr val="A8E1F2"/>
      </a:dk2>
      <a:lt2>
        <a:srgbClr val="9F7494"/>
      </a:lt2>
      <a:accent1>
        <a:srgbClr val="B885AB"/>
      </a:accent1>
      <a:accent2>
        <a:srgbClr val="E6C7DE"/>
      </a:accent2>
      <a:accent3>
        <a:srgbClr val="C44253"/>
      </a:accent3>
      <a:accent4>
        <a:srgbClr val="FF657D"/>
      </a:accent4>
      <a:accent5>
        <a:srgbClr val="FAC539"/>
      </a:accent5>
      <a:accent6>
        <a:srgbClr val="FFE1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305</Words>
  <Application>Microsoft Office PowerPoint</Application>
  <PresentationFormat>Presentación en pantalla (16:9)</PresentationFormat>
  <Paragraphs>49</Paragraphs>
  <Slides>27</Slides>
  <Notes>27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Didact Gothic</vt:lpstr>
      <vt:lpstr>Bebas Neue</vt:lpstr>
      <vt:lpstr>Arial</vt:lpstr>
      <vt:lpstr>Bahiana</vt:lpstr>
      <vt:lpstr>Math Mystery Escape Room by Slidesgo</vt:lpstr>
      <vt:lpstr>Cordic Circuitos lógicos programables</vt:lpstr>
      <vt:lpstr>Contenido</vt:lpstr>
      <vt:lpstr>Introducción</vt:lpstr>
      <vt:lpstr>¿QUÉ ES CORDIC?</vt:lpstr>
      <vt:lpstr>Implementación</vt:lpstr>
      <vt:lpstr>Entradas</vt:lpstr>
      <vt:lpstr>Presentación de PowerPoint</vt:lpstr>
      <vt:lpstr>Creación IP CORDIC</vt:lpstr>
      <vt:lpstr>Configuración de entradas</vt:lpstr>
      <vt:lpstr>Configuración de salidas</vt:lpstr>
      <vt:lpstr>Presentación de PowerPoint</vt:lpstr>
      <vt:lpstr>Inclusión de IP CORDIC </vt:lpstr>
      <vt:lpstr>Conexión de ip cordic a zynq</vt:lpstr>
      <vt:lpstr>Generación</vt:lpstr>
      <vt:lpstr>Generacion de Bitstream</vt:lpstr>
      <vt:lpstr>Exportación de hardware</vt:lpstr>
      <vt:lpstr> Launch SDK</vt:lpstr>
      <vt:lpstr> Generación proyecto </vt:lpstr>
      <vt:lpstr> Generación proyecto </vt:lpstr>
      <vt:lpstr> Creación de proyecto</vt:lpstr>
      <vt:lpstr>Verificación de la placa</vt:lpstr>
      <vt:lpstr> simulación a través del servidor</vt:lpstr>
      <vt:lpstr>Aplicaciones y significados</vt:lpstr>
      <vt:lpstr>Presentación de PowerPoint</vt:lpstr>
      <vt:lpstr>Conclusiones</vt:lpstr>
      <vt:lpstr>Presentación de PowerPoint</vt:lpstr>
      <vt:lpstr>AlTernative characters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Cordic Circuitos lógicos programables</dc:title>
  <dc:creator>Karen Tatiana Zamudio Quintero</dc:creator>
  <cp:lastModifiedBy>ktzam</cp:lastModifiedBy>
  <cp:revision>33</cp:revision>
  <dcterms:modified xsi:type="dcterms:W3CDTF">2024-06-19T21:26:22Z</dcterms:modified>
</cp:coreProperties>
</file>